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91" r:id="rId1"/>
  </p:sldMasterIdLst>
  <p:notesMasterIdLst>
    <p:notesMasterId r:id="rId43"/>
  </p:notesMasterIdLst>
  <p:handoutMasterIdLst>
    <p:handoutMasterId r:id="rId44"/>
  </p:handoutMasterIdLst>
  <p:sldIdLst>
    <p:sldId id="392" r:id="rId2"/>
    <p:sldId id="301" r:id="rId3"/>
    <p:sldId id="448" r:id="rId4"/>
    <p:sldId id="542" r:id="rId5"/>
    <p:sldId id="450" r:id="rId6"/>
    <p:sldId id="543" r:id="rId7"/>
    <p:sldId id="492" r:id="rId8"/>
    <p:sldId id="545" r:id="rId9"/>
    <p:sldId id="546" r:id="rId10"/>
    <p:sldId id="548" r:id="rId11"/>
    <p:sldId id="549" r:id="rId12"/>
    <p:sldId id="547" r:id="rId13"/>
    <p:sldId id="551" r:id="rId14"/>
    <p:sldId id="570" r:id="rId15"/>
    <p:sldId id="572" r:id="rId16"/>
    <p:sldId id="573" r:id="rId17"/>
    <p:sldId id="574" r:id="rId18"/>
    <p:sldId id="575" r:id="rId19"/>
    <p:sldId id="550" r:id="rId20"/>
    <p:sldId id="576" r:id="rId21"/>
    <p:sldId id="571" r:id="rId22"/>
    <p:sldId id="577" r:id="rId23"/>
    <p:sldId id="517" r:id="rId24"/>
    <p:sldId id="568" r:id="rId25"/>
    <p:sldId id="569" r:id="rId26"/>
    <p:sldId id="567" r:id="rId27"/>
    <p:sldId id="552" r:id="rId28"/>
    <p:sldId id="553" r:id="rId29"/>
    <p:sldId id="554" r:id="rId30"/>
    <p:sldId id="555" r:id="rId31"/>
    <p:sldId id="556" r:id="rId32"/>
    <p:sldId id="557" r:id="rId33"/>
    <p:sldId id="559" r:id="rId34"/>
    <p:sldId id="558" r:id="rId35"/>
    <p:sldId id="562" r:id="rId36"/>
    <p:sldId id="560" r:id="rId37"/>
    <p:sldId id="561" r:id="rId38"/>
    <p:sldId id="563" r:id="rId39"/>
    <p:sldId id="564" r:id="rId40"/>
    <p:sldId id="565" r:id="rId41"/>
    <p:sldId id="566" r:id="rId42"/>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D96709"/>
    <a:srgbClr val="E46D0A"/>
    <a:srgbClr val="CC3300"/>
    <a:srgbClr val="008080"/>
    <a:srgbClr val="FF9966"/>
    <a:srgbClr val="DDDDDD"/>
    <a:srgbClr val="003399"/>
    <a:srgbClr val="336699"/>
    <a:srgbClr val="0099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774" autoAdjust="0"/>
    <p:restoredTop sz="95097" autoAdjust="0"/>
  </p:normalViewPr>
  <p:slideViewPr>
    <p:cSldViewPr>
      <p:cViewPr varScale="1">
        <p:scale>
          <a:sx n="78" d="100"/>
          <a:sy n="78" d="100"/>
        </p:scale>
        <p:origin x="1771" y="72"/>
      </p:cViewPr>
      <p:guideLst>
        <p:guide orient="horz" pos="2160"/>
        <p:guide pos="2880"/>
      </p:guideLst>
    </p:cSldViewPr>
  </p:slideViewPr>
  <p:outlineViewPr>
    <p:cViewPr>
      <p:scale>
        <a:sx n="33" d="100"/>
        <a:sy n="33" d="100"/>
      </p:scale>
      <p:origin x="0" y="0"/>
    </p:cViewPr>
    <p:sldLst>
      <p:sld r:id="rId1" collapse="1"/>
    </p:sldLst>
  </p:outlineViewPr>
  <p:notesTextViewPr>
    <p:cViewPr>
      <p:scale>
        <a:sx n="100" d="100"/>
        <a:sy n="100" d="100"/>
      </p:scale>
      <p:origin x="0" y="0"/>
    </p:cViewPr>
  </p:notesTextViewPr>
  <p:sorterViewPr>
    <p:cViewPr>
      <p:scale>
        <a:sx n="66" d="100"/>
        <a:sy n="66" d="100"/>
      </p:scale>
      <p:origin x="0" y="0"/>
    </p:cViewPr>
  </p:sorterViewPr>
  <p:gridSpacing cx="36004" cy="36004"/>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_rels/viewProps.xml.rels><?xml version="1.0" encoding="UTF-8" standalone="yes"?>
<Relationships xmlns="http://schemas.openxmlformats.org/package/2006/relationships"><Relationship Id="rId1" Type="http://schemas.openxmlformats.org/officeDocument/2006/relationships/slide" Target="slides/slid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410"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0" hangingPunct="0">
              <a:defRPr sz="1200">
                <a:latin typeface="Times New Roman" charset="0"/>
              </a:defRPr>
            </a:lvl1pPr>
          </a:lstStyle>
          <a:p>
            <a:pPr>
              <a:defRPr/>
            </a:pPr>
            <a:endParaRPr lang="fr-FR"/>
          </a:p>
        </p:txBody>
      </p:sp>
      <p:sp>
        <p:nvSpPr>
          <p:cNvPr id="17411" name="Rectangle 3"/>
          <p:cNvSpPr>
            <a:spLocks noGrp="1" noChangeArrowheads="1"/>
          </p:cNvSpPr>
          <p:nvPr>
            <p:ph type="dt" sz="quarter"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200">
                <a:latin typeface="Times New Roman" charset="0"/>
              </a:defRPr>
            </a:lvl1pPr>
          </a:lstStyle>
          <a:p>
            <a:pPr>
              <a:defRPr/>
            </a:pPr>
            <a:endParaRPr lang="fr-FR"/>
          </a:p>
        </p:txBody>
      </p:sp>
      <p:sp>
        <p:nvSpPr>
          <p:cNvPr id="17412" name="Rectangle 4"/>
          <p:cNvSpPr>
            <a:spLocks noGrp="1" noChangeArrowheads="1"/>
          </p:cNvSpPr>
          <p:nvPr>
            <p:ph type="ftr" sz="quarter" idx="2"/>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0" hangingPunct="0">
              <a:defRPr sz="1200">
                <a:latin typeface="Times New Roman" charset="0"/>
              </a:defRPr>
            </a:lvl1pPr>
          </a:lstStyle>
          <a:p>
            <a:pPr>
              <a:defRPr/>
            </a:pPr>
            <a:endParaRPr lang="fr-FR"/>
          </a:p>
        </p:txBody>
      </p:sp>
      <p:sp>
        <p:nvSpPr>
          <p:cNvPr id="17413" name="Rectangle 5"/>
          <p:cNvSpPr>
            <a:spLocks noGrp="1" noChangeArrowheads="1"/>
          </p:cNvSpPr>
          <p:nvPr>
            <p:ph type="sldNum" sz="quarter" idx="3"/>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0" hangingPunct="0">
              <a:defRPr sz="1200">
                <a:latin typeface="Times New Roman" charset="0"/>
              </a:defRPr>
            </a:lvl1pPr>
          </a:lstStyle>
          <a:p>
            <a:pPr>
              <a:defRPr/>
            </a:pPr>
            <a:fld id="{50AF7509-6CBD-40DD-996F-77D706C9FAA3}" type="slidenum">
              <a:rPr lang="en-US"/>
              <a:pPr>
                <a:defRPr/>
              </a:pPr>
              <a:t>‹N°›</a:t>
            </a:fld>
            <a:endParaRPr lang="en-US"/>
          </a:p>
        </p:txBody>
      </p:sp>
    </p:spTree>
    <p:extLst>
      <p:ext uri="{BB962C8B-B14F-4D97-AF65-F5344CB8AC3E}">
        <p14:creationId xmlns:p14="http://schemas.microsoft.com/office/powerpoint/2010/main" val="10854681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0" hangingPunct="0">
              <a:defRPr sz="1200">
                <a:latin typeface="Times New Roman" charset="0"/>
              </a:defRPr>
            </a:lvl1pPr>
          </a:lstStyle>
          <a:p>
            <a:pPr>
              <a:defRPr/>
            </a:pPr>
            <a:endParaRPr lang="fr-FR"/>
          </a:p>
        </p:txBody>
      </p:sp>
      <p:sp>
        <p:nvSpPr>
          <p:cNvPr id="15363" name="Rectangle 3"/>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200">
                <a:latin typeface="Times New Roman" charset="0"/>
              </a:defRPr>
            </a:lvl1pPr>
          </a:lstStyle>
          <a:p>
            <a:pPr>
              <a:defRPr/>
            </a:pPr>
            <a:endParaRPr lang="fr-FR"/>
          </a:p>
        </p:txBody>
      </p:sp>
      <p:sp>
        <p:nvSpPr>
          <p:cNvPr id="51204"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365"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5366"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0" hangingPunct="0">
              <a:defRPr sz="1200">
                <a:latin typeface="Times New Roman" charset="0"/>
              </a:defRPr>
            </a:lvl1pPr>
          </a:lstStyle>
          <a:p>
            <a:pPr>
              <a:defRPr/>
            </a:pPr>
            <a:endParaRPr lang="fr-FR"/>
          </a:p>
        </p:txBody>
      </p:sp>
      <p:sp>
        <p:nvSpPr>
          <p:cNvPr id="15367"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0" hangingPunct="0">
              <a:defRPr sz="1200">
                <a:latin typeface="Times New Roman" charset="0"/>
              </a:defRPr>
            </a:lvl1pPr>
          </a:lstStyle>
          <a:p>
            <a:pPr>
              <a:defRPr/>
            </a:pPr>
            <a:fld id="{299F8C3F-989D-4FD3-9C80-84BEE369520B}" type="slidenum">
              <a:rPr lang="en-US"/>
              <a:pPr>
                <a:defRPr/>
              </a:pPr>
              <a:t>‹N°›</a:t>
            </a:fld>
            <a:endParaRPr lang="en-US"/>
          </a:p>
        </p:txBody>
      </p:sp>
    </p:spTree>
    <p:extLst>
      <p:ext uri="{BB962C8B-B14F-4D97-AF65-F5344CB8AC3E}">
        <p14:creationId xmlns:p14="http://schemas.microsoft.com/office/powerpoint/2010/main" val="2155223148"/>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Arial" charset="0"/>
        <a:ea typeface="+mn-ea"/>
        <a:cs typeface="+mn-cs"/>
      </a:defRPr>
    </a:lvl1pPr>
    <a:lvl2pPr marL="457200" algn="l" rtl="0" eaLnBrk="0" fontAlgn="base" hangingPunct="0">
      <a:spcBef>
        <a:spcPct val="30000"/>
      </a:spcBef>
      <a:spcAft>
        <a:spcPct val="0"/>
      </a:spcAft>
      <a:defRPr kumimoji="1" sz="1200" kern="1200">
        <a:solidFill>
          <a:schemeClr val="tx1"/>
        </a:solidFill>
        <a:latin typeface="Arial" charset="0"/>
        <a:ea typeface="+mn-ea"/>
        <a:cs typeface="+mn-cs"/>
      </a:defRPr>
    </a:lvl2pPr>
    <a:lvl3pPr marL="914400" algn="l" rtl="0" eaLnBrk="0" fontAlgn="base" hangingPunct="0">
      <a:spcBef>
        <a:spcPct val="30000"/>
      </a:spcBef>
      <a:spcAft>
        <a:spcPct val="0"/>
      </a:spcAft>
      <a:defRPr kumimoji="1" sz="1200" kern="1200">
        <a:solidFill>
          <a:schemeClr val="tx1"/>
        </a:solidFill>
        <a:latin typeface="Arial" charset="0"/>
        <a:ea typeface="+mn-ea"/>
        <a:cs typeface="+mn-cs"/>
      </a:defRPr>
    </a:lvl3pPr>
    <a:lvl4pPr marL="1371600" algn="l" rtl="0" eaLnBrk="0" fontAlgn="base" hangingPunct="0">
      <a:spcBef>
        <a:spcPct val="30000"/>
      </a:spcBef>
      <a:spcAft>
        <a:spcPct val="0"/>
      </a:spcAft>
      <a:defRPr kumimoji="1" sz="1200" kern="1200">
        <a:solidFill>
          <a:schemeClr val="tx1"/>
        </a:solidFill>
        <a:latin typeface="Arial" charset="0"/>
        <a:ea typeface="+mn-ea"/>
        <a:cs typeface="+mn-cs"/>
      </a:defRPr>
    </a:lvl4pPr>
    <a:lvl5pPr marL="1828800" algn="l" rtl="0" eaLnBrk="0" fontAlgn="base" hangingPunct="0">
      <a:spcBef>
        <a:spcPct val="30000"/>
      </a:spcBef>
      <a:spcAft>
        <a:spcPct val="0"/>
      </a:spcAft>
      <a:defRPr kumimoji="1"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222325" y="762000"/>
            <a:ext cx="5111675" cy="2667000"/>
          </a:xfrm>
        </p:spPr>
        <p:txBody>
          <a:bodyPr/>
          <a:lstStyle/>
          <a:p>
            <a:r>
              <a:rPr lang="fr-FR"/>
              <a:t>Modifiez le style du titre</a:t>
            </a:r>
            <a:endParaRPr lang="en-US"/>
          </a:p>
        </p:txBody>
      </p:sp>
      <p:sp>
        <p:nvSpPr>
          <p:cNvPr id="3" name="Subtitle 2"/>
          <p:cNvSpPr>
            <a:spLocks noGrp="1"/>
          </p:cNvSpPr>
          <p:nvPr>
            <p:ph type="subTitle" idx="1"/>
          </p:nvPr>
        </p:nvSpPr>
        <p:spPr>
          <a:xfrm>
            <a:off x="228600" y="3810000"/>
            <a:ext cx="5105400" cy="2133600"/>
          </a:xfrm>
        </p:spPr>
        <p:txBody>
          <a:bodyPr/>
          <a:lstStyle>
            <a:lvl1pPr marL="0" indent="0" algn="l">
              <a:buNone/>
              <a:defRPr b="1">
                <a:solidFill>
                  <a:schemeClr val="tx1"/>
                </a:solidFill>
                <a:effectLst>
                  <a:reflection blurRad="6350" stA="55000" endA="300" endPos="45500" dir="5400000" sy="-100000" algn="bl" rotWithShape="0"/>
                </a:effectLs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a:t>Modifier le style des sous-titres du masque</a:t>
            </a:r>
            <a:endParaRPr lang="en-US"/>
          </a:p>
        </p:txBody>
      </p:sp>
      <p:sp>
        <p:nvSpPr>
          <p:cNvPr id="4" name="Date Placeholder 3"/>
          <p:cNvSpPr>
            <a:spLocks noGrp="1"/>
          </p:cNvSpPr>
          <p:nvPr>
            <p:ph type="dt" sz="half" idx="10"/>
          </p:nvPr>
        </p:nvSpPr>
        <p:spPr/>
        <p:txBody>
          <a:bodyPr/>
          <a:lstStyle/>
          <a:p>
            <a:pPr>
              <a:defRPr/>
            </a:pPr>
            <a:fld id="{7AD8B14E-67E0-4763-84C4-1A1E7BAC62DF}" type="datetime1">
              <a:rPr lang="en-US" smtClean="0"/>
              <a:t>9/6/2023</a:t>
            </a:fld>
            <a:endParaRPr lang="en-US" altLang="en-US"/>
          </a:p>
        </p:txBody>
      </p:sp>
      <p:sp>
        <p:nvSpPr>
          <p:cNvPr id="5" name="Footer Placeholder 4"/>
          <p:cNvSpPr>
            <a:spLocks noGrp="1"/>
          </p:cNvSpPr>
          <p:nvPr>
            <p:ph type="ftr" sz="quarter" idx="11"/>
          </p:nvPr>
        </p:nvSpPr>
        <p:spPr/>
        <p:txBody>
          <a:bodyPr/>
          <a:lstStyle/>
          <a:p>
            <a:endParaRPr lang="fr-CA"/>
          </a:p>
        </p:txBody>
      </p:sp>
      <p:sp>
        <p:nvSpPr>
          <p:cNvPr id="6" name="Slide Number Placeholder 5"/>
          <p:cNvSpPr>
            <a:spLocks noGrp="1"/>
          </p:cNvSpPr>
          <p:nvPr>
            <p:ph type="sldNum" sz="quarter" idx="12"/>
          </p:nvPr>
        </p:nvSpPr>
        <p:spPr/>
        <p:txBody>
          <a:bodyPr/>
          <a:lstStyle/>
          <a:p>
            <a:pPr>
              <a:defRPr/>
            </a:pPr>
            <a:fld id="{8B8C112D-CD45-498D-B711-AC5354742DF6}" type="slidenum">
              <a:rPr lang="en-US" altLang="en-US" smtClean="0"/>
              <a:pPr>
                <a:defRPr/>
              </a:pPr>
              <a:t>‹N°›</a:t>
            </a:fld>
            <a:endParaRPr lang="en-US" altLang="en-US"/>
          </a:p>
        </p:txBody>
      </p:sp>
      <p:sp>
        <p:nvSpPr>
          <p:cNvPr id="7" name="Text Box 43"/>
          <p:cNvSpPr txBox="1">
            <a:spLocks noChangeArrowheads="1"/>
          </p:cNvSpPr>
          <p:nvPr/>
        </p:nvSpPr>
        <p:spPr bwMode="auto">
          <a:xfrm>
            <a:off x="2951163" y="6165850"/>
            <a:ext cx="3095625" cy="304800"/>
          </a:xfrm>
          <a:prstGeom prst="rect">
            <a:avLst/>
          </a:prstGeom>
          <a:noFill/>
          <a:ln w="9525">
            <a:noFill/>
            <a:miter lim="800000"/>
            <a:headEnd/>
            <a:tailEnd/>
          </a:ln>
          <a:effectLst/>
        </p:spPr>
        <p:txBody>
          <a:bodyPr>
            <a:spAutoFit/>
          </a:bodyPr>
          <a:lstStyle/>
          <a:p>
            <a:pPr algn="ctr">
              <a:spcBef>
                <a:spcPct val="50000"/>
              </a:spcBef>
              <a:defRPr/>
            </a:pPr>
            <a:endParaRPr lang="fr-FR" sz="1400">
              <a:sym typeface="Symbol" pitchFamily="18" charset="2"/>
            </a:endParaRPr>
          </a:p>
        </p:txBody>
      </p:sp>
      <p:sp>
        <p:nvSpPr>
          <p:cNvPr id="8" name="Text Box 43">
            <a:extLst>
              <a:ext uri="{FF2B5EF4-FFF2-40B4-BE49-F238E27FC236}">
                <a16:creationId xmlns:a16="http://schemas.microsoft.com/office/drawing/2014/main" id="{3E2714E5-0C38-4E70-84F1-EB88B31732FD}"/>
              </a:ext>
            </a:extLst>
          </p:cNvPr>
          <p:cNvSpPr txBox="1">
            <a:spLocks noChangeArrowheads="1"/>
          </p:cNvSpPr>
          <p:nvPr/>
        </p:nvSpPr>
        <p:spPr bwMode="auto">
          <a:xfrm>
            <a:off x="2951163" y="6165850"/>
            <a:ext cx="30956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eaLnBrk="1" hangingPunct="1">
              <a:spcBef>
                <a:spcPct val="50000"/>
              </a:spcBef>
            </a:pPr>
            <a:endParaRPr lang="fr-FR" sz="1400">
              <a:sym typeface="Symbol" pitchFamily="18" charset="2"/>
            </a:endParaRPr>
          </a:p>
        </p:txBody>
      </p:sp>
      <p:sp>
        <p:nvSpPr>
          <p:cNvPr id="9" name="Text Box 43">
            <a:extLst>
              <a:ext uri="{FF2B5EF4-FFF2-40B4-BE49-F238E27FC236}">
                <a16:creationId xmlns:a16="http://schemas.microsoft.com/office/drawing/2014/main" id="{E7205C9F-C7CD-4FF9-B80F-85E97A4312A6}"/>
              </a:ext>
            </a:extLst>
          </p:cNvPr>
          <p:cNvSpPr txBox="1">
            <a:spLocks noChangeArrowheads="1"/>
          </p:cNvSpPr>
          <p:nvPr userDrawn="1"/>
        </p:nvSpPr>
        <p:spPr bwMode="auto">
          <a:xfrm>
            <a:off x="2951163" y="6165850"/>
            <a:ext cx="3095625" cy="304800"/>
          </a:xfrm>
          <a:prstGeom prst="rect">
            <a:avLst/>
          </a:prstGeom>
          <a:noFill/>
          <a:ln w="9525">
            <a:noFill/>
            <a:miter lim="800000"/>
            <a:headEnd/>
            <a:tailEnd/>
          </a:ln>
          <a:effectLst/>
        </p:spPr>
        <p:txBody>
          <a:bodyPr>
            <a:spAutoFit/>
          </a:bodyPr>
          <a:lstStyle/>
          <a:p>
            <a:pPr algn="ctr">
              <a:spcBef>
                <a:spcPct val="50000"/>
              </a:spcBef>
              <a:defRPr/>
            </a:pPr>
            <a:endParaRPr lang="fr-FR" sz="1400">
              <a:sym typeface="Symbol" pitchFamily="18" charset="2"/>
            </a:endParaRPr>
          </a:p>
        </p:txBody>
      </p:sp>
    </p:spTree>
    <p:extLst>
      <p:ext uri="{BB962C8B-B14F-4D97-AF65-F5344CB8AC3E}">
        <p14:creationId xmlns:p14="http://schemas.microsoft.com/office/powerpoint/2010/main" val="15833179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a:p>
        </p:txBody>
      </p:sp>
      <p:sp>
        <p:nvSpPr>
          <p:cNvPr id="3" name="Vertical Text Placeholder 2"/>
          <p:cNvSpPr>
            <a:spLocks noGrp="1"/>
          </p:cNvSpPr>
          <p:nvPr>
            <p:ph type="body" orient="vert" idx="1"/>
          </p:nvPr>
        </p:nvSpPr>
        <p:spPr>
          <a:xfrm>
            <a:off x="228600" y="1403874"/>
            <a:ext cx="7239000" cy="4876800"/>
          </a:xfrm>
        </p:spPr>
        <p:txBody>
          <a:bodyPr vert="eaVe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Date Placeholder 3"/>
          <p:cNvSpPr>
            <a:spLocks noGrp="1"/>
          </p:cNvSpPr>
          <p:nvPr>
            <p:ph type="dt" sz="half" idx="10"/>
          </p:nvPr>
        </p:nvSpPr>
        <p:spPr/>
        <p:txBody>
          <a:bodyPr/>
          <a:lstStyle/>
          <a:p>
            <a:pPr>
              <a:defRPr/>
            </a:pPr>
            <a:fld id="{914AB739-32A9-426D-AEBA-A63C84234CDE}" type="datetime1">
              <a:rPr lang="en-US" smtClean="0"/>
              <a:t>9/6/2023</a:t>
            </a:fld>
            <a:endParaRPr lang="en-US" altLang="en-US"/>
          </a:p>
        </p:txBody>
      </p:sp>
      <p:sp>
        <p:nvSpPr>
          <p:cNvPr id="5" name="Footer Placeholder 4"/>
          <p:cNvSpPr>
            <a:spLocks noGrp="1"/>
          </p:cNvSpPr>
          <p:nvPr>
            <p:ph type="ftr" sz="quarter" idx="11"/>
          </p:nvPr>
        </p:nvSpPr>
        <p:spPr/>
        <p:txBody>
          <a:bodyPr/>
          <a:lstStyle/>
          <a:p>
            <a:endParaRPr lang="fr-CA"/>
          </a:p>
        </p:txBody>
      </p:sp>
      <p:sp>
        <p:nvSpPr>
          <p:cNvPr id="6" name="Slide Number Placeholder 5"/>
          <p:cNvSpPr>
            <a:spLocks noGrp="1"/>
          </p:cNvSpPr>
          <p:nvPr>
            <p:ph type="sldNum" sz="quarter" idx="12"/>
          </p:nvPr>
        </p:nvSpPr>
        <p:spPr/>
        <p:txBody>
          <a:bodyPr/>
          <a:lstStyle/>
          <a:p>
            <a:pPr>
              <a:defRPr/>
            </a:pPr>
            <a:fld id="{A0DAB16C-4F15-4A7A-A06A-CA540DD2E191}" type="slidenum">
              <a:rPr lang="en-US" altLang="en-US" smtClean="0"/>
              <a:pPr>
                <a:defRPr/>
              </a:pPr>
              <a:t>‹N°›</a:t>
            </a:fld>
            <a:endParaRPr lang="en-US" altLang="en-US"/>
          </a:p>
        </p:txBody>
      </p:sp>
    </p:spTree>
    <p:extLst>
      <p:ext uri="{BB962C8B-B14F-4D97-AF65-F5344CB8AC3E}">
        <p14:creationId xmlns:p14="http://schemas.microsoft.com/office/powerpoint/2010/main" val="29283071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019800" y="1371600"/>
            <a:ext cx="1828800" cy="4953000"/>
          </a:xfrm>
        </p:spPr>
        <p:txBody>
          <a:bodyPr vert="eaVert"/>
          <a:lstStyle>
            <a:lvl1pPr>
              <a:defRPr>
                <a:solidFill>
                  <a:schemeClr val="tx1"/>
                </a:solidFill>
              </a:defRPr>
            </a:lvl1pPr>
          </a:lstStyle>
          <a:p>
            <a:r>
              <a:rPr lang="fr-FR"/>
              <a:t>Modifiez le style du titre</a:t>
            </a:r>
            <a:endParaRPr lang="en-US" dirty="0"/>
          </a:p>
        </p:txBody>
      </p:sp>
      <p:sp>
        <p:nvSpPr>
          <p:cNvPr id="3" name="Vertical Text Placeholder 2"/>
          <p:cNvSpPr>
            <a:spLocks noGrp="1"/>
          </p:cNvSpPr>
          <p:nvPr>
            <p:ph type="body" orient="vert" idx="1"/>
          </p:nvPr>
        </p:nvSpPr>
        <p:spPr>
          <a:xfrm>
            <a:off x="228600" y="1371600"/>
            <a:ext cx="5791200" cy="4953000"/>
          </a:xfrm>
        </p:spPr>
        <p:txBody>
          <a:bodyPr vert="eaVe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pPr>
              <a:defRPr/>
            </a:pPr>
            <a:fld id="{9FE0E895-D285-454D-9B9C-68431715838C}" type="datetime1">
              <a:rPr lang="en-US" smtClean="0"/>
              <a:t>9/6/2023</a:t>
            </a:fld>
            <a:endParaRPr lang="en-US" altLang="en-US"/>
          </a:p>
        </p:txBody>
      </p:sp>
      <p:sp>
        <p:nvSpPr>
          <p:cNvPr id="5" name="Footer Placeholder 4"/>
          <p:cNvSpPr>
            <a:spLocks noGrp="1"/>
          </p:cNvSpPr>
          <p:nvPr>
            <p:ph type="ftr" sz="quarter" idx="11"/>
          </p:nvPr>
        </p:nvSpPr>
        <p:spPr/>
        <p:txBody>
          <a:bodyPr/>
          <a:lstStyle/>
          <a:p>
            <a:endParaRPr lang="fr-CA"/>
          </a:p>
        </p:txBody>
      </p:sp>
      <p:sp>
        <p:nvSpPr>
          <p:cNvPr id="6" name="Slide Number Placeholder 5"/>
          <p:cNvSpPr>
            <a:spLocks noGrp="1"/>
          </p:cNvSpPr>
          <p:nvPr>
            <p:ph type="sldNum" sz="quarter" idx="12"/>
          </p:nvPr>
        </p:nvSpPr>
        <p:spPr/>
        <p:txBody>
          <a:bodyPr/>
          <a:lstStyle/>
          <a:p>
            <a:pPr>
              <a:defRPr/>
            </a:pPr>
            <a:fld id="{581BB03C-FD6B-4392-98A5-97EC70AAAFF4}" type="slidenum">
              <a:rPr lang="en-US" altLang="en-US" smtClean="0"/>
              <a:pPr>
                <a:defRPr/>
              </a:pPr>
              <a:t>‹N°›</a:t>
            </a:fld>
            <a:endParaRPr lang="en-US" altLang="en-US"/>
          </a:p>
        </p:txBody>
      </p:sp>
    </p:spTree>
    <p:extLst>
      <p:ext uri="{BB962C8B-B14F-4D97-AF65-F5344CB8AC3E}">
        <p14:creationId xmlns:p14="http://schemas.microsoft.com/office/powerpoint/2010/main" val="34080075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dgm">
  <p:cSld name="Titre et diagramme ou organigramme">
    <p:spTree>
      <p:nvGrpSpPr>
        <p:cNvPr id="1" name=""/>
        <p:cNvGrpSpPr/>
        <p:nvPr/>
      </p:nvGrpSpPr>
      <p:grpSpPr>
        <a:xfrm>
          <a:off x="0" y="0"/>
          <a:ext cx="0" cy="0"/>
          <a:chOff x="0" y="0"/>
          <a:chExt cx="0" cy="0"/>
        </a:xfrm>
      </p:grpSpPr>
      <p:sp>
        <p:nvSpPr>
          <p:cNvPr id="2" name="Titre 1"/>
          <p:cNvSpPr>
            <a:spLocks noGrp="1"/>
          </p:cNvSpPr>
          <p:nvPr>
            <p:ph type="title"/>
          </p:nvPr>
        </p:nvSpPr>
        <p:spPr>
          <a:xfrm>
            <a:off x="457200" y="457200"/>
            <a:ext cx="8229600" cy="1371600"/>
          </a:xfrm>
        </p:spPr>
        <p:txBody>
          <a:bodyPr/>
          <a:lstStyle/>
          <a:p>
            <a:r>
              <a:rPr lang="fr-FR"/>
              <a:t>Modifiez le style du titre</a:t>
            </a:r>
            <a:endParaRPr lang="fr-CA"/>
          </a:p>
        </p:txBody>
      </p:sp>
      <p:sp>
        <p:nvSpPr>
          <p:cNvPr id="3" name="Espace réservé du graphique SmartArt 2"/>
          <p:cNvSpPr>
            <a:spLocks noGrp="1"/>
          </p:cNvSpPr>
          <p:nvPr>
            <p:ph type="dgm" idx="1"/>
          </p:nvPr>
        </p:nvSpPr>
        <p:spPr>
          <a:xfrm>
            <a:off x="457200" y="1981200"/>
            <a:ext cx="8229600" cy="3886200"/>
          </a:xfrm>
        </p:spPr>
        <p:txBody>
          <a:bodyPr/>
          <a:lstStyle/>
          <a:p>
            <a:pPr lvl="0"/>
            <a:r>
              <a:rPr lang="fr-FR" noProof="0"/>
              <a:t>Cliquez sur l'icône pour ajouter un graphique SmartArt</a:t>
            </a:r>
            <a:endParaRPr lang="fr-CA" noProof="0"/>
          </a:p>
        </p:txBody>
      </p:sp>
      <p:sp>
        <p:nvSpPr>
          <p:cNvPr id="4" name="Rectangle 2"/>
          <p:cNvSpPr>
            <a:spLocks noGrp="1" noChangeArrowheads="1"/>
          </p:cNvSpPr>
          <p:nvPr>
            <p:ph type="ftr" sz="quarter" idx="10"/>
          </p:nvPr>
        </p:nvSpPr>
        <p:spPr>
          <a:ln/>
        </p:spPr>
        <p:txBody>
          <a:bodyPr/>
          <a:lstStyle>
            <a:lvl1pPr>
              <a:defRPr/>
            </a:lvl1pPr>
          </a:lstStyle>
          <a:p>
            <a:pPr>
              <a:defRPr/>
            </a:pPr>
            <a:endParaRPr lang="fr-CA"/>
          </a:p>
        </p:txBody>
      </p:sp>
      <p:sp>
        <p:nvSpPr>
          <p:cNvPr id="5" name="Rectangle 3"/>
          <p:cNvSpPr>
            <a:spLocks noGrp="1" noChangeArrowheads="1"/>
          </p:cNvSpPr>
          <p:nvPr>
            <p:ph type="sldNum" sz="quarter" idx="11"/>
          </p:nvPr>
        </p:nvSpPr>
        <p:spPr>
          <a:ln/>
        </p:spPr>
        <p:txBody>
          <a:bodyPr/>
          <a:lstStyle>
            <a:lvl1pPr>
              <a:defRPr/>
            </a:lvl1pPr>
          </a:lstStyle>
          <a:p>
            <a:pPr>
              <a:defRPr/>
            </a:pPr>
            <a:fld id="{768EB5D8-1891-412D-8094-F73C42FC7F45}" type="slidenum">
              <a:rPr lang="en-US" altLang="en-US" smtClean="0"/>
              <a:pPr>
                <a:defRPr/>
              </a:pPr>
              <a:t>‹N°›</a:t>
            </a:fld>
            <a:endParaRPr lang="en-US" altLang="en-US"/>
          </a:p>
        </p:txBody>
      </p:sp>
      <p:sp>
        <p:nvSpPr>
          <p:cNvPr id="6" name="Rectangle 16"/>
          <p:cNvSpPr>
            <a:spLocks noGrp="1" noChangeArrowheads="1"/>
          </p:cNvSpPr>
          <p:nvPr>
            <p:ph type="dt" sz="half" idx="12"/>
          </p:nvPr>
        </p:nvSpPr>
        <p:spPr>
          <a:ln/>
        </p:spPr>
        <p:txBody>
          <a:bodyPr/>
          <a:lstStyle>
            <a:lvl1pPr>
              <a:defRPr/>
            </a:lvl1pPr>
          </a:lstStyle>
          <a:p>
            <a:pPr>
              <a:defRPr/>
            </a:pPr>
            <a:fld id="{9723E810-45F5-4384-8BC9-C71AE91F9572}" type="datetime1">
              <a:rPr lang="en-US" smtClean="0"/>
              <a:t>9/6/2023</a:t>
            </a:fld>
            <a:endParaRPr lang="en-US" altLang="en-US"/>
          </a:p>
        </p:txBody>
      </p:sp>
    </p:spTree>
    <p:extLst>
      <p:ext uri="{BB962C8B-B14F-4D97-AF65-F5344CB8AC3E}">
        <p14:creationId xmlns:p14="http://schemas.microsoft.com/office/powerpoint/2010/main" val="5334816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cSld name="Titre. Texte et contenu">
    <p:spTree>
      <p:nvGrpSpPr>
        <p:cNvPr id="1" name=""/>
        <p:cNvGrpSpPr/>
        <p:nvPr/>
      </p:nvGrpSpPr>
      <p:grpSpPr>
        <a:xfrm>
          <a:off x="0" y="0"/>
          <a:ext cx="0" cy="0"/>
          <a:chOff x="0" y="0"/>
          <a:chExt cx="0" cy="0"/>
        </a:xfrm>
      </p:grpSpPr>
      <p:sp>
        <p:nvSpPr>
          <p:cNvPr id="2" name="Titre 1"/>
          <p:cNvSpPr>
            <a:spLocks noGrp="1"/>
          </p:cNvSpPr>
          <p:nvPr>
            <p:ph type="title"/>
          </p:nvPr>
        </p:nvSpPr>
        <p:spPr>
          <a:xfrm>
            <a:off x="457200" y="122238"/>
            <a:ext cx="7543800" cy="1295400"/>
          </a:xfrm>
        </p:spPr>
        <p:txBody>
          <a:bodyPr/>
          <a:lstStyle/>
          <a:p>
            <a:r>
              <a:rPr lang="fr-FR"/>
              <a:t>Modifiez le style du titre</a:t>
            </a:r>
            <a:endParaRPr lang="fr-CA"/>
          </a:p>
        </p:txBody>
      </p:sp>
      <p:sp>
        <p:nvSpPr>
          <p:cNvPr id="3" name="Espace réservé du texte 2"/>
          <p:cNvSpPr>
            <a:spLocks noGrp="1"/>
          </p:cNvSpPr>
          <p:nvPr>
            <p:ph type="body" sz="half" idx="1"/>
          </p:nvPr>
        </p:nvSpPr>
        <p:spPr>
          <a:xfrm>
            <a:off x="457200" y="1719263"/>
            <a:ext cx="4038600" cy="4411662"/>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CA"/>
          </a:p>
        </p:txBody>
      </p:sp>
      <p:sp>
        <p:nvSpPr>
          <p:cNvPr id="4" name="Espace réservé du contenu 3"/>
          <p:cNvSpPr>
            <a:spLocks noGrp="1"/>
          </p:cNvSpPr>
          <p:nvPr>
            <p:ph sz="half" idx="2"/>
          </p:nvPr>
        </p:nvSpPr>
        <p:spPr>
          <a:xfrm>
            <a:off x="4648200" y="1719263"/>
            <a:ext cx="4038600" cy="4411662"/>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CA"/>
          </a:p>
        </p:txBody>
      </p:sp>
      <p:sp>
        <p:nvSpPr>
          <p:cNvPr id="5" name="Rectangle 5"/>
          <p:cNvSpPr>
            <a:spLocks noGrp="1" noChangeArrowheads="1"/>
          </p:cNvSpPr>
          <p:nvPr>
            <p:ph type="dt" sz="half" idx="10"/>
          </p:nvPr>
        </p:nvSpPr>
        <p:spPr>
          <a:ln/>
        </p:spPr>
        <p:txBody>
          <a:bodyPr/>
          <a:lstStyle>
            <a:lvl1pPr>
              <a:defRPr/>
            </a:lvl1pPr>
          </a:lstStyle>
          <a:p>
            <a:pPr>
              <a:defRPr/>
            </a:pPr>
            <a:fld id="{E3866633-D1A4-47A1-8BE5-A93F8CCE1D49}" type="datetime1">
              <a:rPr lang="en-US" smtClean="0"/>
              <a:t>9/6/2023</a:t>
            </a:fld>
            <a:endParaRPr lang="en-US" altLang="en-US"/>
          </a:p>
        </p:txBody>
      </p:sp>
      <p:sp>
        <p:nvSpPr>
          <p:cNvPr id="6" name="Rectangle 7"/>
          <p:cNvSpPr>
            <a:spLocks noGrp="1" noChangeArrowheads="1"/>
          </p:cNvSpPr>
          <p:nvPr>
            <p:ph type="sldNum" sz="quarter" idx="11"/>
          </p:nvPr>
        </p:nvSpPr>
        <p:spPr>
          <a:ln/>
        </p:spPr>
        <p:txBody>
          <a:bodyPr/>
          <a:lstStyle>
            <a:lvl1pPr>
              <a:defRPr/>
            </a:lvl1pPr>
          </a:lstStyle>
          <a:p>
            <a:pPr>
              <a:defRPr/>
            </a:pPr>
            <a:fld id="{768EB5D8-1891-412D-8094-F73C42FC7F45}" type="slidenum">
              <a:rPr lang="en-US" altLang="en-US" smtClean="0"/>
              <a:pPr>
                <a:defRPr/>
              </a:pPr>
              <a:t>‹N°›</a:t>
            </a:fld>
            <a:endParaRPr lang="en-US" altLang="en-US"/>
          </a:p>
        </p:txBody>
      </p:sp>
    </p:spTree>
    <p:extLst>
      <p:ext uri="{BB962C8B-B14F-4D97-AF65-F5344CB8AC3E}">
        <p14:creationId xmlns:p14="http://schemas.microsoft.com/office/powerpoint/2010/main" val="13099561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a:p>
        </p:txBody>
      </p:sp>
      <p:sp>
        <p:nvSpPr>
          <p:cNvPr id="3" name="Content Placeholder 2"/>
          <p:cNvSpPr>
            <a:spLocks noGrp="1"/>
          </p:cNvSpPr>
          <p:nvPr>
            <p:ph idx="1"/>
          </p:nvPr>
        </p:nvSpPr>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pPr>
              <a:defRPr/>
            </a:pPr>
            <a:fld id="{B28D34F3-DA36-45C8-8D98-1F6F568F77A0}" type="datetime1">
              <a:rPr lang="en-US" smtClean="0"/>
              <a:t>9/6/2023</a:t>
            </a:fld>
            <a:endParaRPr lang="en-US" altLang="en-US"/>
          </a:p>
        </p:txBody>
      </p:sp>
      <p:sp>
        <p:nvSpPr>
          <p:cNvPr id="5" name="Footer Placeholder 4"/>
          <p:cNvSpPr>
            <a:spLocks noGrp="1"/>
          </p:cNvSpPr>
          <p:nvPr>
            <p:ph type="ftr" sz="quarter" idx="11"/>
          </p:nvPr>
        </p:nvSpPr>
        <p:spPr/>
        <p:txBody>
          <a:bodyPr/>
          <a:lstStyle/>
          <a:p>
            <a:endParaRPr lang="fr-CA"/>
          </a:p>
        </p:txBody>
      </p:sp>
      <p:sp>
        <p:nvSpPr>
          <p:cNvPr id="6" name="Slide Number Placeholder 5"/>
          <p:cNvSpPr>
            <a:spLocks noGrp="1"/>
          </p:cNvSpPr>
          <p:nvPr>
            <p:ph type="sldNum" sz="quarter" idx="12"/>
          </p:nvPr>
        </p:nvSpPr>
        <p:spPr/>
        <p:txBody>
          <a:bodyPr/>
          <a:lstStyle/>
          <a:p>
            <a:pPr>
              <a:defRPr/>
            </a:pPr>
            <a:fld id="{7FEE665E-3450-413D-913D-057FF7C87532}" type="slidenum">
              <a:rPr lang="en-US" altLang="en-US" smtClean="0"/>
              <a:pPr>
                <a:defRPr/>
              </a:pPr>
              <a:t>‹N°›</a:t>
            </a:fld>
            <a:endParaRPr lang="en-US" altLang="en-US"/>
          </a:p>
        </p:txBody>
      </p:sp>
    </p:spTree>
    <p:extLst>
      <p:ext uri="{BB962C8B-B14F-4D97-AF65-F5344CB8AC3E}">
        <p14:creationId xmlns:p14="http://schemas.microsoft.com/office/powerpoint/2010/main" val="28115391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Titre de section">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4929187"/>
            <a:ext cx="5105400" cy="1362075"/>
          </a:xfrm>
        </p:spPr>
        <p:txBody>
          <a:bodyPr anchor="t"/>
          <a:lstStyle>
            <a:lvl1pPr algn="l">
              <a:defRPr sz="4000" b="1" cap="all">
                <a:solidFill>
                  <a:schemeClr val="tx1"/>
                </a:solidFill>
              </a:defRPr>
            </a:lvl1pPr>
          </a:lstStyle>
          <a:p>
            <a:r>
              <a:rPr lang="fr-FR"/>
              <a:t>Modifiez le style du titre</a:t>
            </a:r>
            <a:endParaRPr lang="en-US"/>
          </a:p>
        </p:txBody>
      </p:sp>
      <p:sp>
        <p:nvSpPr>
          <p:cNvPr id="3" name="Text Placeholder 2"/>
          <p:cNvSpPr>
            <a:spLocks noGrp="1"/>
          </p:cNvSpPr>
          <p:nvPr>
            <p:ph type="body" idx="1"/>
          </p:nvPr>
        </p:nvSpPr>
        <p:spPr>
          <a:xfrm>
            <a:off x="228600" y="3733800"/>
            <a:ext cx="5105400" cy="11953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Modifier les styles du texte du masque</a:t>
            </a:r>
          </a:p>
        </p:txBody>
      </p:sp>
      <p:sp>
        <p:nvSpPr>
          <p:cNvPr id="4" name="Date Placeholder 3"/>
          <p:cNvSpPr>
            <a:spLocks noGrp="1"/>
          </p:cNvSpPr>
          <p:nvPr>
            <p:ph type="dt" sz="half" idx="10"/>
          </p:nvPr>
        </p:nvSpPr>
        <p:spPr/>
        <p:txBody>
          <a:bodyPr/>
          <a:lstStyle/>
          <a:p>
            <a:pPr>
              <a:defRPr/>
            </a:pPr>
            <a:fld id="{F0D680AB-F908-49F6-8D5E-D22C282DF577}" type="datetime1">
              <a:rPr lang="en-US" smtClean="0"/>
              <a:t>9/6/2023</a:t>
            </a:fld>
            <a:endParaRPr lang="en-US" altLang="en-US"/>
          </a:p>
        </p:txBody>
      </p:sp>
      <p:sp>
        <p:nvSpPr>
          <p:cNvPr id="5" name="Footer Placeholder 4"/>
          <p:cNvSpPr>
            <a:spLocks noGrp="1"/>
          </p:cNvSpPr>
          <p:nvPr>
            <p:ph type="ftr" sz="quarter" idx="11"/>
          </p:nvPr>
        </p:nvSpPr>
        <p:spPr/>
        <p:txBody>
          <a:bodyPr/>
          <a:lstStyle/>
          <a:p>
            <a:endParaRPr lang="fr-CA"/>
          </a:p>
        </p:txBody>
      </p:sp>
      <p:sp>
        <p:nvSpPr>
          <p:cNvPr id="6" name="Slide Number Placeholder 5"/>
          <p:cNvSpPr>
            <a:spLocks noGrp="1"/>
          </p:cNvSpPr>
          <p:nvPr>
            <p:ph type="sldNum" sz="quarter" idx="12"/>
          </p:nvPr>
        </p:nvSpPr>
        <p:spPr/>
        <p:txBody>
          <a:bodyPr/>
          <a:lstStyle/>
          <a:p>
            <a:pPr>
              <a:defRPr/>
            </a:pPr>
            <a:fld id="{B1F7837F-1D4D-4CA1-A8E1-5AD01247757E}" type="slidenum">
              <a:rPr lang="en-US" altLang="en-US" smtClean="0"/>
              <a:pPr>
                <a:defRPr/>
              </a:pPr>
              <a:t>‹N°›</a:t>
            </a:fld>
            <a:endParaRPr lang="en-US" altLang="en-US"/>
          </a:p>
        </p:txBody>
      </p:sp>
    </p:spTree>
    <p:extLst>
      <p:ext uri="{BB962C8B-B14F-4D97-AF65-F5344CB8AC3E}">
        <p14:creationId xmlns:p14="http://schemas.microsoft.com/office/powerpoint/2010/main" val="35711749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a:p>
        </p:txBody>
      </p:sp>
      <p:sp>
        <p:nvSpPr>
          <p:cNvPr id="3" name="Content Placeholder 2"/>
          <p:cNvSpPr>
            <a:spLocks noGrp="1"/>
          </p:cNvSpPr>
          <p:nvPr>
            <p:ph sz="half" idx="1"/>
          </p:nvPr>
        </p:nvSpPr>
        <p:spPr>
          <a:xfrm>
            <a:off x="228600" y="1798637"/>
            <a:ext cx="4267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Content Placeholder 3"/>
          <p:cNvSpPr>
            <a:spLocks noGrp="1"/>
          </p:cNvSpPr>
          <p:nvPr>
            <p:ph sz="half" idx="2"/>
          </p:nvPr>
        </p:nvSpPr>
        <p:spPr>
          <a:xfrm>
            <a:off x="4648200" y="1798637"/>
            <a:ext cx="4267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Date Placeholder 4"/>
          <p:cNvSpPr>
            <a:spLocks noGrp="1"/>
          </p:cNvSpPr>
          <p:nvPr>
            <p:ph type="dt" sz="half" idx="10"/>
          </p:nvPr>
        </p:nvSpPr>
        <p:spPr/>
        <p:txBody>
          <a:bodyPr/>
          <a:lstStyle/>
          <a:p>
            <a:pPr>
              <a:defRPr/>
            </a:pPr>
            <a:fld id="{C72FD6C6-802F-43D0-B4A9-84B1AF9F02B6}" type="datetime1">
              <a:rPr lang="en-US" smtClean="0"/>
              <a:t>9/6/2023</a:t>
            </a:fld>
            <a:endParaRPr lang="en-US" altLang="en-US"/>
          </a:p>
        </p:txBody>
      </p:sp>
      <p:sp>
        <p:nvSpPr>
          <p:cNvPr id="6" name="Footer Placeholder 5"/>
          <p:cNvSpPr>
            <a:spLocks noGrp="1"/>
          </p:cNvSpPr>
          <p:nvPr>
            <p:ph type="ftr" sz="quarter" idx="11"/>
          </p:nvPr>
        </p:nvSpPr>
        <p:spPr/>
        <p:txBody>
          <a:bodyPr/>
          <a:lstStyle/>
          <a:p>
            <a:endParaRPr lang="fr-CA"/>
          </a:p>
        </p:txBody>
      </p:sp>
      <p:sp>
        <p:nvSpPr>
          <p:cNvPr id="7" name="Slide Number Placeholder 6"/>
          <p:cNvSpPr>
            <a:spLocks noGrp="1"/>
          </p:cNvSpPr>
          <p:nvPr>
            <p:ph type="sldNum" sz="quarter" idx="12"/>
          </p:nvPr>
        </p:nvSpPr>
        <p:spPr/>
        <p:txBody>
          <a:bodyPr/>
          <a:lstStyle/>
          <a:p>
            <a:pPr>
              <a:defRPr/>
            </a:pPr>
            <a:fld id="{DE293F36-9297-4821-9A0C-D21D7A4CC37B}" type="slidenum">
              <a:rPr lang="en-US" altLang="en-US" smtClean="0"/>
              <a:pPr>
                <a:defRPr/>
              </a:pPr>
              <a:t>‹N°›</a:t>
            </a:fld>
            <a:endParaRPr lang="en-US" altLang="en-US"/>
          </a:p>
        </p:txBody>
      </p:sp>
    </p:spTree>
    <p:extLst>
      <p:ext uri="{BB962C8B-B14F-4D97-AF65-F5344CB8AC3E}">
        <p14:creationId xmlns:p14="http://schemas.microsoft.com/office/powerpoint/2010/main" val="21653606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fr-FR"/>
              <a:t>Modifiez le style du titre</a:t>
            </a:r>
            <a:endParaRPr lang="en-US"/>
          </a:p>
        </p:txBody>
      </p:sp>
      <p:sp>
        <p:nvSpPr>
          <p:cNvPr id="3" name="Text Placeholder 2"/>
          <p:cNvSpPr>
            <a:spLocks noGrp="1"/>
          </p:cNvSpPr>
          <p:nvPr>
            <p:ph type="body" idx="1"/>
          </p:nvPr>
        </p:nvSpPr>
        <p:spPr>
          <a:xfrm>
            <a:off x="228600" y="1733550"/>
            <a:ext cx="42687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4" name="Content Placeholder 3"/>
          <p:cNvSpPr>
            <a:spLocks noGrp="1"/>
          </p:cNvSpPr>
          <p:nvPr>
            <p:ph sz="half" idx="2"/>
          </p:nvPr>
        </p:nvSpPr>
        <p:spPr>
          <a:xfrm>
            <a:off x="228600" y="2373312"/>
            <a:ext cx="42687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5" name="Text Placeholder 4"/>
          <p:cNvSpPr>
            <a:spLocks noGrp="1"/>
          </p:cNvSpPr>
          <p:nvPr>
            <p:ph type="body" sz="quarter" idx="3"/>
          </p:nvPr>
        </p:nvSpPr>
        <p:spPr>
          <a:xfrm>
            <a:off x="4645025" y="1733550"/>
            <a:ext cx="42703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6" name="Content Placeholder 5"/>
          <p:cNvSpPr>
            <a:spLocks noGrp="1"/>
          </p:cNvSpPr>
          <p:nvPr>
            <p:ph sz="quarter" idx="4"/>
          </p:nvPr>
        </p:nvSpPr>
        <p:spPr>
          <a:xfrm>
            <a:off x="4645025" y="2373312"/>
            <a:ext cx="42703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7" name="Date Placeholder 6"/>
          <p:cNvSpPr>
            <a:spLocks noGrp="1"/>
          </p:cNvSpPr>
          <p:nvPr>
            <p:ph type="dt" sz="half" idx="10"/>
          </p:nvPr>
        </p:nvSpPr>
        <p:spPr/>
        <p:txBody>
          <a:bodyPr/>
          <a:lstStyle/>
          <a:p>
            <a:pPr>
              <a:defRPr/>
            </a:pPr>
            <a:fld id="{D88FB73D-8651-41E3-97B6-466F7DA7E4E5}" type="datetime1">
              <a:rPr lang="en-US" smtClean="0"/>
              <a:t>9/6/2023</a:t>
            </a:fld>
            <a:endParaRPr lang="en-US" altLang="en-US"/>
          </a:p>
        </p:txBody>
      </p:sp>
      <p:sp>
        <p:nvSpPr>
          <p:cNvPr id="8" name="Footer Placeholder 7"/>
          <p:cNvSpPr>
            <a:spLocks noGrp="1"/>
          </p:cNvSpPr>
          <p:nvPr>
            <p:ph type="ftr" sz="quarter" idx="11"/>
          </p:nvPr>
        </p:nvSpPr>
        <p:spPr/>
        <p:txBody>
          <a:bodyPr/>
          <a:lstStyle/>
          <a:p>
            <a:endParaRPr lang="fr-CA"/>
          </a:p>
        </p:txBody>
      </p:sp>
      <p:sp>
        <p:nvSpPr>
          <p:cNvPr id="9" name="Slide Number Placeholder 8"/>
          <p:cNvSpPr>
            <a:spLocks noGrp="1"/>
          </p:cNvSpPr>
          <p:nvPr>
            <p:ph type="sldNum" sz="quarter" idx="12"/>
          </p:nvPr>
        </p:nvSpPr>
        <p:spPr/>
        <p:txBody>
          <a:bodyPr/>
          <a:lstStyle/>
          <a:p>
            <a:pPr>
              <a:defRPr/>
            </a:pPr>
            <a:fld id="{13095562-A83A-4D37-B267-CD729BC3FC17}" type="slidenum">
              <a:rPr lang="en-US" altLang="en-US" smtClean="0"/>
              <a:pPr>
                <a:defRPr/>
              </a:pPr>
              <a:t>‹N°›</a:t>
            </a:fld>
            <a:endParaRPr lang="en-US" altLang="en-US"/>
          </a:p>
        </p:txBody>
      </p:sp>
    </p:spTree>
    <p:extLst>
      <p:ext uri="{BB962C8B-B14F-4D97-AF65-F5344CB8AC3E}">
        <p14:creationId xmlns:p14="http://schemas.microsoft.com/office/powerpoint/2010/main" val="21920902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a:p>
        </p:txBody>
      </p:sp>
      <p:sp>
        <p:nvSpPr>
          <p:cNvPr id="3" name="Date Placeholder 2"/>
          <p:cNvSpPr>
            <a:spLocks noGrp="1"/>
          </p:cNvSpPr>
          <p:nvPr>
            <p:ph type="dt" sz="half" idx="10"/>
          </p:nvPr>
        </p:nvSpPr>
        <p:spPr/>
        <p:txBody>
          <a:bodyPr/>
          <a:lstStyle/>
          <a:p>
            <a:pPr>
              <a:defRPr/>
            </a:pPr>
            <a:fld id="{40CE92BD-0A12-46B6-9799-94770E005DC3}" type="datetime1">
              <a:rPr lang="en-US" smtClean="0"/>
              <a:t>9/6/2023</a:t>
            </a:fld>
            <a:endParaRPr lang="en-US" altLang="en-US"/>
          </a:p>
        </p:txBody>
      </p:sp>
      <p:sp>
        <p:nvSpPr>
          <p:cNvPr id="4" name="Footer Placeholder 3"/>
          <p:cNvSpPr>
            <a:spLocks noGrp="1"/>
          </p:cNvSpPr>
          <p:nvPr>
            <p:ph type="ftr" sz="quarter" idx="11"/>
          </p:nvPr>
        </p:nvSpPr>
        <p:spPr/>
        <p:txBody>
          <a:bodyPr/>
          <a:lstStyle/>
          <a:p>
            <a:endParaRPr lang="fr-CA"/>
          </a:p>
        </p:txBody>
      </p:sp>
      <p:sp>
        <p:nvSpPr>
          <p:cNvPr id="5" name="Slide Number Placeholder 4"/>
          <p:cNvSpPr>
            <a:spLocks noGrp="1"/>
          </p:cNvSpPr>
          <p:nvPr>
            <p:ph type="sldNum" sz="quarter" idx="12"/>
          </p:nvPr>
        </p:nvSpPr>
        <p:spPr/>
        <p:txBody>
          <a:bodyPr/>
          <a:lstStyle/>
          <a:p>
            <a:pPr>
              <a:defRPr/>
            </a:pPr>
            <a:fld id="{3B1E4088-4144-4531-AD60-E3883B742C1B}" type="slidenum">
              <a:rPr lang="en-US" altLang="en-US" smtClean="0"/>
              <a:pPr>
                <a:defRPr/>
              </a:pPr>
              <a:t>‹N°›</a:t>
            </a:fld>
            <a:endParaRPr lang="en-US" altLang="en-US"/>
          </a:p>
        </p:txBody>
      </p:sp>
    </p:spTree>
    <p:extLst>
      <p:ext uri="{BB962C8B-B14F-4D97-AF65-F5344CB8AC3E}">
        <p14:creationId xmlns:p14="http://schemas.microsoft.com/office/powerpoint/2010/main" val="15051302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1012FAB9-739D-40B0-8DAF-34C07240F054}" type="datetime1">
              <a:rPr lang="en-US" smtClean="0"/>
              <a:t>9/6/2023</a:t>
            </a:fld>
            <a:endParaRPr lang="en-US" altLang="en-US"/>
          </a:p>
        </p:txBody>
      </p:sp>
      <p:sp>
        <p:nvSpPr>
          <p:cNvPr id="3" name="Footer Placeholder 2"/>
          <p:cNvSpPr>
            <a:spLocks noGrp="1"/>
          </p:cNvSpPr>
          <p:nvPr>
            <p:ph type="ftr" sz="quarter" idx="11"/>
          </p:nvPr>
        </p:nvSpPr>
        <p:spPr/>
        <p:txBody>
          <a:bodyPr/>
          <a:lstStyle/>
          <a:p>
            <a:endParaRPr lang="fr-CA"/>
          </a:p>
        </p:txBody>
      </p:sp>
      <p:sp>
        <p:nvSpPr>
          <p:cNvPr id="4" name="Slide Number Placeholder 3"/>
          <p:cNvSpPr>
            <a:spLocks noGrp="1"/>
          </p:cNvSpPr>
          <p:nvPr>
            <p:ph type="sldNum" sz="quarter" idx="12"/>
          </p:nvPr>
        </p:nvSpPr>
        <p:spPr/>
        <p:txBody>
          <a:bodyPr/>
          <a:lstStyle/>
          <a:p>
            <a:pPr>
              <a:defRPr/>
            </a:pPr>
            <a:fld id="{A3F0DE2A-C6FA-4F12-9420-08E7A0CB6A00}" type="slidenum">
              <a:rPr lang="en-US" altLang="en-US" smtClean="0"/>
              <a:pPr>
                <a:defRPr/>
              </a:pPr>
              <a:t>‹N°›</a:t>
            </a:fld>
            <a:endParaRPr lang="en-US" altLang="en-US"/>
          </a:p>
        </p:txBody>
      </p:sp>
    </p:spTree>
    <p:extLst>
      <p:ext uri="{BB962C8B-B14F-4D97-AF65-F5344CB8AC3E}">
        <p14:creationId xmlns:p14="http://schemas.microsoft.com/office/powerpoint/2010/main" val="10508565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228600" y="86958"/>
            <a:ext cx="3236913" cy="1162050"/>
          </a:xfrm>
        </p:spPr>
        <p:txBody>
          <a:bodyPr anchor="b"/>
          <a:lstStyle>
            <a:lvl1pPr algn="l">
              <a:defRPr sz="2000" b="1"/>
            </a:lvl1pPr>
          </a:lstStyle>
          <a:p>
            <a:r>
              <a:rPr lang="fr-FR"/>
              <a:t>Modifiez le style du titre</a:t>
            </a:r>
            <a:endParaRPr lang="en-US" dirty="0"/>
          </a:p>
        </p:txBody>
      </p:sp>
      <p:sp>
        <p:nvSpPr>
          <p:cNvPr id="3" name="Content Placeholder 2"/>
          <p:cNvSpPr>
            <a:spLocks noGrp="1"/>
          </p:cNvSpPr>
          <p:nvPr>
            <p:ph idx="1"/>
          </p:nvPr>
        </p:nvSpPr>
        <p:spPr>
          <a:xfrm>
            <a:off x="3575050" y="1371600"/>
            <a:ext cx="3968750" cy="490907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Text Placeholder 3"/>
          <p:cNvSpPr>
            <a:spLocks noGrp="1"/>
          </p:cNvSpPr>
          <p:nvPr>
            <p:ph type="body" sz="half" idx="2"/>
          </p:nvPr>
        </p:nvSpPr>
        <p:spPr>
          <a:xfrm>
            <a:off x="228600" y="1371600"/>
            <a:ext cx="3236913" cy="491360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Modifier les styles du texte du masque</a:t>
            </a:r>
          </a:p>
        </p:txBody>
      </p:sp>
      <p:sp>
        <p:nvSpPr>
          <p:cNvPr id="5" name="Date Placeholder 4"/>
          <p:cNvSpPr>
            <a:spLocks noGrp="1"/>
          </p:cNvSpPr>
          <p:nvPr>
            <p:ph type="dt" sz="half" idx="10"/>
          </p:nvPr>
        </p:nvSpPr>
        <p:spPr/>
        <p:txBody>
          <a:bodyPr/>
          <a:lstStyle/>
          <a:p>
            <a:pPr>
              <a:defRPr/>
            </a:pPr>
            <a:fld id="{9331145C-7451-4B9E-A760-F835641B5073}" type="datetime1">
              <a:rPr lang="en-US" smtClean="0"/>
              <a:t>9/6/2023</a:t>
            </a:fld>
            <a:endParaRPr lang="en-US" altLang="en-US"/>
          </a:p>
        </p:txBody>
      </p:sp>
      <p:sp>
        <p:nvSpPr>
          <p:cNvPr id="6" name="Footer Placeholder 5"/>
          <p:cNvSpPr>
            <a:spLocks noGrp="1"/>
          </p:cNvSpPr>
          <p:nvPr>
            <p:ph type="ftr" sz="quarter" idx="11"/>
          </p:nvPr>
        </p:nvSpPr>
        <p:spPr/>
        <p:txBody>
          <a:bodyPr/>
          <a:lstStyle/>
          <a:p>
            <a:endParaRPr lang="fr-CA"/>
          </a:p>
        </p:txBody>
      </p:sp>
      <p:sp>
        <p:nvSpPr>
          <p:cNvPr id="7" name="Slide Number Placeholder 6"/>
          <p:cNvSpPr>
            <a:spLocks noGrp="1"/>
          </p:cNvSpPr>
          <p:nvPr>
            <p:ph type="sldNum" sz="quarter" idx="12"/>
          </p:nvPr>
        </p:nvSpPr>
        <p:spPr/>
        <p:txBody>
          <a:bodyPr/>
          <a:lstStyle/>
          <a:p>
            <a:pPr>
              <a:defRPr/>
            </a:pPr>
            <a:fld id="{DF659703-B6A9-49AC-8B9A-8AC8E21B644D}" type="slidenum">
              <a:rPr lang="en-US" altLang="en-US" smtClean="0"/>
              <a:pPr>
                <a:defRPr/>
              </a:pPr>
              <a:t>‹N°›</a:t>
            </a:fld>
            <a:endParaRPr lang="en-US" altLang="en-US"/>
          </a:p>
        </p:txBody>
      </p:sp>
    </p:spTree>
    <p:extLst>
      <p:ext uri="{BB962C8B-B14F-4D97-AF65-F5344CB8AC3E}">
        <p14:creationId xmlns:p14="http://schemas.microsoft.com/office/powerpoint/2010/main" val="22444458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1143000" y="4800600"/>
            <a:ext cx="5486400" cy="566738"/>
          </a:xfrm>
        </p:spPr>
        <p:txBody>
          <a:bodyPr anchor="b"/>
          <a:lstStyle>
            <a:lvl1pPr algn="l">
              <a:defRPr sz="2000" b="1">
                <a:solidFill>
                  <a:schemeClr val="tx1"/>
                </a:solidFill>
              </a:defRPr>
            </a:lvl1pPr>
          </a:lstStyle>
          <a:p>
            <a:r>
              <a:rPr lang="fr-FR"/>
              <a:t>Modifiez le style du titre</a:t>
            </a:r>
            <a:endParaRPr lang="en-US"/>
          </a:p>
        </p:txBody>
      </p:sp>
      <p:sp>
        <p:nvSpPr>
          <p:cNvPr id="3" name="Picture Placeholder 2"/>
          <p:cNvSpPr>
            <a:spLocks noGrp="1"/>
          </p:cNvSpPr>
          <p:nvPr>
            <p:ph type="pic" idx="1"/>
          </p:nvPr>
        </p:nvSpPr>
        <p:spPr>
          <a:xfrm>
            <a:off x="1143000"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t>Cliquez sur l'icône pour ajouter une image</a:t>
            </a:r>
            <a:endParaRPr lang="en-US"/>
          </a:p>
        </p:txBody>
      </p:sp>
      <p:sp>
        <p:nvSpPr>
          <p:cNvPr id="4" name="Text Placeholder 3"/>
          <p:cNvSpPr>
            <a:spLocks noGrp="1"/>
          </p:cNvSpPr>
          <p:nvPr>
            <p:ph type="body" sz="half" idx="2"/>
          </p:nvPr>
        </p:nvSpPr>
        <p:spPr>
          <a:xfrm>
            <a:off x="1143000"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Modifier les styles du texte du masque</a:t>
            </a:r>
          </a:p>
        </p:txBody>
      </p:sp>
      <p:sp>
        <p:nvSpPr>
          <p:cNvPr id="5" name="Date Placeholder 4"/>
          <p:cNvSpPr>
            <a:spLocks noGrp="1"/>
          </p:cNvSpPr>
          <p:nvPr>
            <p:ph type="dt" sz="half" idx="10"/>
          </p:nvPr>
        </p:nvSpPr>
        <p:spPr/>
        <p:txBody>
          <a:bodyPr/>
          <a:lstStyle/>
          <a:p>
            <a:pPr>
              <a:defRPr/>
            </a:pPr>
            <a:fld id="{C7E55113-B901-45E9-B1FC-4922DA1FB89F}" type="datetime1">
              <a:rPr lang="en-US" smtClean="0"/>
              <a:t>9/6/2023</a:t>
            </a:fld>
            <a:endParaRPr lang="en-US" altLang="en-US"/>
          </a:p>
        </p:txBody>
      </p:sp>
      <p:sp>
        <p:nvSpPr>
          <p:cNvPr id="6" name="Footer Placeholder 5"/>
          <p:cNvSpPr>
            <a:spLocks noGrp="1"/>
          </p:cNvSpPr>
          <p:nvPr>
            <p:ph type="ftr" sz="quarter" idx="11"/>
          </p:nvPr>
        </p:nvSpPr>
        <p:spPr/>
        <p:txBody>
          <a:bodyPr/>
          <a:lstStyle/>
          <a:p>
            <a:endParaRPr lang="fr-CA"/>
          </a:p>
        </p:txBody>
      </p:sp>
      <p:sp>
        <p:nvSpPr>
          <p:cNvPr id="7" name="Slide Number Placeholder 6"/>
          <p:cNvSpPr>
            <a:spLocks noGrp="1"/>
          </p:cNvSpPr>
          <p:nvPr>
            <p:ph type="sldNum" sz="quarter" idx="12"/>
          </p:nvPr>
        </p:nvSpPr>
        <p:spPr/>
        <p:txBody>
          <a:bodyPr/>
          <a:lstStyle/>
          <a:p>
            <a:pPr>
              <a:defRPr/>
            </a:pPr>
            <a:fld id="{F5EFF904-D263-465B-BDB0-083A7E2ACE75}" type="slidenum">
              <a:rPr lang="en-US" altLang="en-US" smtClean="0"/>
              <a:pPr>
                <a:defRPr/>
              </a:pPr>
              <a:t>‹N°›</a:t>
            </a:fld>
            <a:endParaRPr lang="en-US" altLang="en-US"/>
          </a:p>
        </p:txBody>
      </p:sp>
    </p:spTree>
    <p:extLst>
      <p:ext uri="{BB962C8B-B14F-4D97-AF65-F5344CB8AC3E}">
        <p14:creationId xmlns:p14="http://schemas.microsoft.com/office/powerpoint/2010/main" val="38764184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5" cstate="print">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76200"/>
            <a:ext cx="7239000" cy="1143000"/>
          </a:xfrm>
          <a:prstGeom prst="rect">
            <a:avLst/>
          </a:prstGeom>
        </p:spPr>
        <p:txBody>
          <a:bodyPr vert="horz" lIns="91440" tIns="45720" rIns="91440" bIns="45720" rtlCol="0" anchor="ctr">
            <a:normAutofit/>
          </a:bodyPr>
          <a:lstStyle/>
          <a:p>
            <a:r>
              <a:rPr lang="fr-FR"/>
              <a:t>Modifiez le style du titre</a:t>
            </a:r>
            <a:endParaRPr lang="en-US"/>
          </a:p>
        </p:txBody>
      </p:sp>
      <p:sp>
        <p:nvSpPr>
          <p:cNvPr id="3" name="Text Placeholder 2"/>
          <p:cNvSpPr>
            <a:spLocks noGrp="1"/>
          </p:cNvSpPr>
          <p:nvPr>
            <p:ph type="body" idx="1"/>
          </p:nvPr>
        </p:nvSpPr>
        <p:spPr>
          <a:xfrm>
            <a:off x="228600" y="1403874"/>
            <a:ext cx="8686800" cy="4876800"/>
          </a:xfrm>
          <a:prstGeom prst="rect">
            <a:avLst/>
          </a:prstGeom>
        </p:spPr>
        <p:txBody>
          <a:bodyPr vert="horz" lIns="91440" tIns="45720" rIns="91440" bIns="45720" rtlCol="0">
            <a:normAutofit/>
          </a:bodyPr>
          <a:lstStyle/>
          <a:p>
            <a:pPr lvl="0"/>
            <a:r>
              <a:rPr lang="fr-FR" dirty="0"/>
              <a:t>Modifiez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en-US" dirty="0"/>
          </a:p>
        </p:txBody>
      </p:sp>
      <p:sp>
        <p:nvSpPr>
          <p:cNvPr id="4" name="Date Placeholder 3"/>
          <p:cNvSpPr>
            <a:spLocks noGrp="1"/>
          </p:cNvSpPr>
          <p:nvPr>
            <p:ph type="dt" sz="half" idx="2"/>
          </p:nvPr>
        </p:nvSpPr>
        <p:spPr>
          <a:xfrm>
            <a:off x="214256"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defRPr/>
            </a:pPr>
            <a:fld id="{6AC92B06-E5F2-439A-8E97-FD13C4EC9710}" type="datetime1">
              <a:rPr lang="en-US" smtClean="0"/>
              <a:t>9/6/2023</a:t>
            </a:fld>
            <a:endParaRPr lang="en-US" alt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CA"/>
          </a:p>
        </p:txBody>
      </p:sp>
      <p:sp>
        <p:nvSpPr>
          <p:cNvPr id="6" name="Slide Number Placeholder 5"/>
          <p:cNvSpPr>
            <a:spLocks noGrp="1"/>
          </p:cNvSpPr>
          <p:nvPr>
            <p:ph type="sldNum" sz="quarter" idx="4"/>
          </p:nvPr>
        </p:nvSpPr>
        <p:spPr>
          <a:xfrm>
            <a:off x="6773732"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defRPr/>
            </a:pPr>
            <a:fld id="{768EB5D8-1891-412D-8094-F73C42FC7F45}" type="slidenum">
              <a:rPr lang="en-US" altLang="en-US" smtClean="0"/>
              <a:pPr>
                <a:defRPr/>
              </a:pPr>
              <a:t>‹N°›</a:t>
            </a:fld>
            <a:endParaRPr lang="en-US" altLang="en-US"/>
          </a:p>
        </p:txBody>
      </p:sp>
      <p:sp>
        <p:nvSpPr>
          <p:cNvPr id="7" name="Text Box 40"/>
          <p:cNvSpPr txBox="1">
            <a:spLocks noChangeArrowheads="1"/>
          </p:cNvSpPr>
          <p:nvPr/>
        </p:nvSpPr>
        <p:spPr bwMode="auto">
          <a:xfrm>
            <a:off x="2987675" y="6200775"/>
            <a:ext cx="3095625" cy="304800"/>
          </a:xfrm>
          <a:prstGeom prst="rect">
            <a:avLst/>
          </a:prstGeom>
          <a:noFill/>
          <a:ln w="9525">
            <a:noFill/>
            <a:miter lim="800000"/>
            <a:headEnd/>
            <a:tailEnd/>
          </a:ln>
          <a:effectLst/>
        </p:spPr>
        <p:txBody>
          <a:bodyPr>
            <a:spAutoFit/>
          </a:bodyPr>
          <a:lstStyle/>
          <a:p>
            <a:pPr algn="ctr">
              <a:spcBef>
                <a:spcPct val="50000"/>
              </a:spcBef>
              <a:defRPr/>
            </a:pPr>
            <a:endParaRPr lang="fr-FR" sz="1400">
              <a:sym typeface="Symbol" pitchFamily="18" charset="2"/>
            </a:endParaRPr>
          </a:p>
        </p:txBody>
      </p:sp>
      <p:sp>
        <p:nvSpPr>
          <p:cNvPr id="8" name="Text Box 40">
            <a:extLst>
              <a:ext uri="{FF2B5EF4-FFF2-40B4-BE49-F238E27FC236}">
                <a16:creationId xmlns:a16="http://schemas.microsoft.com/office/drawing/2014/main" id="{8420F1FA-9018-47E5-876D-49BA94BB90B1}"/>
              </a:ext>
            </a:extLst>
          </p:cNvPr>
          <p:cNvSpPr txBox="1">
            <a:spLocks noChangeArrowheads="1"/>
          </p:cNvSpPr>
          <p:nvPr/>
        </p:nvSpPr>
        <p:spPr bwMode="auto">
          <a:xfrm>
            <a:off x="2987675" y="6200775"/>
            <a:ext cx="30956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eaLnBrk="1" hangingPunct="1">
              <a:spcBef>
                <a:spcPct val="50000"/>
              </a:spcBef>
            </a:pPr>
            <a:endParaRPr lang="fr-FR" sz="1400">
              <a:sym typeface="Symbol" pitchFamily="18" charset="2"/>
            </a:endParaRPr>
          </a:p>
        </p:txBody>
      </p:sp>
      <p:sp>
        <p:nvSpPr>
          <p:cNvPr id="9" name="Text Box 40">
            <a:extLst>
              <a:ext uri="{FF2B5EF4-FFF2-40B4-BE49-F238E27FC236}">
                <a16:creationId xmlns:a16="http://schemas.microsoft.com/office/drawing/2014/main" id="{FD5093A3-421D-4DC0-B19D-FDD8AD9F225A}"/>
              </a:ext>
            </a:extLst>
          </p:cNvPr>
          <p:cNvSpPr txBox="1">
            <a:spLocks noChangeArrowheads="1"/>
          </p:cNvSpPr>
          <p:nvPr userDrawn="1"/>
        </p:nvSpPr>
        <p:spPr bwMode="auto">
          <a:xfrm>
            <a:off x="2987675" y="6200775"/>
            <a:ext cx="3095625" cy="304800"/>
          </a:xfrm>
          <a:prstGeom prst="rect">
            <a:avLst/>
          </a:prstGeom>
          <a:noFill/>
          <a:ln w="9525">
            <a:noFill/>
            <a:miter lim="800000"/>
            <a:headEnd/>
            <a:tailEnd/>
          </a:ln>
          <a:effectLst/>
        </p:spPr>
        <p:txBody>
          <a:bodyPr>
            <a:spAutoFit/>
          </a:bodyPr>
          <a:lstStyle/>
          <a:p>
            <a:pPr algn="ctr">
              <a:spcBef>
                <a:spcPct val="50000"/>
              </a:spcBef>
              <a:defRPr/>
            </a:pPr>
            <a:endParaRPr lang="fr-FR" sz="1400">
              <a:sym typeface="Symbol" pitchFamily="18" charset="2"/>
            </a:endParaRPr>
          </a:p>
        </p:txBody>
      </p:sp>
    </p:spTree>
    <p:extLst>
      <p:ext uri="{BB962C8B-B14F-4D97-AF65-F5344CB8AC3E}">
        <p14:creationId xmlns:p14="http://schemas.microsoft.com/office/powerpoint/2010/main" val="4271872296"/>
      </p:ext>
    </p:extLst>
  </p:cSld>
  <p:clrMap bg1="lt1" tx1="dk1" bg2="lt2" tx2="dk2" accent1="accent1" accent2="accent2" accent3="accent3" accent4="accent4" accent5="accent5" accent6="accent6" hlink="hlink" folHlink="folHlink"/>
  <p:sldLayoutIdLst>
    <p:sldLayoutId id="2147483792" r:id="rId1"/>
    <p:sldLayoutId id="2147483793" r:id="rId2"/>
    <p:sldLayoutId id="2147483794" r:id="rId3"/>
    <p:sldLayoutId id="2147483795" r:id="rId4"/>
    <p:sldLayoutId id="2147483796" r:id="rId5"/>
    <p:sldLayoutId id="2147483797" r:id="rId6"/>
    <p:sldLayoutId id="2147483798" r:id="rId7"/>
    <p:sldLayoutId id="2147483799" r:id="rId8"/>
    <p:sldLayoutId id="2147483800" r:id="rId9"/>
    <p:sldLayoutId id="2147483801" r:id="rId10"/>
    <p:sldLayoutId id="2147483802" r:id="rId11"/>
    <p:sldLayoutId id="2147483803" r:id="rId12"/>
    <p:sldLayoutId id="2147483804" r:id="rId13"/>
  </p:sldLayoutIdLst>
  <p:hf hdr="0" ftr="0" dt="0"/>
  <p:txStyles>
    <p:titleStyle>
      <a:lvl1pPr algn="l" defTabSz="914400" rtl="0" eaLnBrk="1" latinLnBrk="0" hangingPunct="1">
        <a:spcBef>
          <a:spcPct val="0"/>
        </a:spcBef>
        <a:buNone/>
        <a:defRPr sz="4400" b="1" kern="1200">
          <a:solidFill>
            <a:schemeClr val="bg1"/>
          </a:solidFill>
          <a:effectLst>
            <a:outerShdw blurRad="38100" dist="38100" dir="2700000" algn="tl">
              <a:srgbClr val="000000">
                <a:alpha val="43137"/>
              </a:srgbClr>
            </a:outerShdw>
            <a:reflection blurRad="6350" stA="55000" endA="300" endPos="45500" dir="5400000" sy="-100000" algn="bl" rotWithShape="0"/>
          </a:effectLst>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3" Type="http://schemas.openxmlformats.org/officeDocument/2006/relationships/tags" Target="../tags/tag33.xml"/><Relationship Id="rId2" Type="http://schemas.openxmlformats.org/officeDocument/2006/relationships/tags" Target="../tags/tag32.xml"/><Relationship Id="rId1" Type="http://schemas.openxmlformats.org/officeDocument/2006/relationships/tags" Target="../tags/tag31.xml"/><Relationship Id="rId5" Type="http://schemas.openxmlformats.org/officeDocument/2006/relationships/image" Target="../media/image12.png"/><Relationship Id="rId4"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tags" Target="../tags/tag36.xml"/><Relationship Id="rId2" Type="http://schemas.openxmlformats.org/officeDocument/2006/relationships/tags" Target="../tags/tag35.xml"/><Relationship Id="rId1" Type="http://schemas.openxmlformats.org/officeDocument/2006/relationships/tags" Target="../tags/tag34.xml"/><Relationship Id="rId5" Type="http://schemas.openxmlformats.org/officeDocument/2006/relationships/image" Target="../media/image13.png"/><Relationship Id="rId4"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tags" Target="../tags/tag39.xml"/><Relationship Id="rId2" Type="http://schemas.openxmlformats.org/officeDocument/2006/relationships/tags" Target="../tags/tag38.xml"/><Relationship Id="rId1" Type="http://schemas.openxmlformats.org/officeDocument/2006/relationships/tags" Target="../tags/tag37.xml"/><Relationship Id="rId4"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tags" Target="../tags/tag42.xml"/><Relationship Id="rId7" Type="http://schemas.openxmlformats.org/officeDocument/2006/relationships/image" Target="../media/image15.svg"/><Relationship Id="rId2" Type="http://schemas.openxmlformats.org/officeDocument/2006/relationships/tags" Target="../tags/tag41.xml"/><Relationship Id="rId1" Type="http://schemas.openxmlformats.org/officeDocument/2006/relationships/tags" Target="../tags/tag40.xml"/><Relationship Id="rId6" Type="http://schemas.openxmlformats.org/officeDocument/2006/relationships/image" Target="../media/image14.png"/><Relationship Id="rId5" Type="http://schemas.openxmlformats.org/officeDocument/2006/relationships/slideLayout" Target="../slideLayouts/slideLayout2.xml"/><Relationship Id="rId4" Type="http://schemas.openxmlformats.org/officeDocument/2006/relationships/tags" Target="../tags/tag43.xml"/></Relationships>
</file>

<file path=ppt/slides/_rels/slide14.xml.rels><?xml version="1.0" encoding="UTF-8" standalone="yes"?>
<Relationships xmlns="http://schemas.openxmlformats.org/package/2006/relationships"><Relationship Id="rId3" Type="http://schemas.openxmlformats.org/officeDocument/2006/relationships/tags" Target="../tags/tag46.xml"/><Relationship Id="rId7" Type="http://schemas.openxmlformats.org/officeDocument/2006/relationships/image" Target="../media/image17.svg"/><Relationship Id="rId2" Type="http://schemas.openxmlformats.org/officeDocument/2006/relationships/tags" Target="../tags/tag45.xml"/><Relationship Id="rId1" Type="http://schemas.openxmlformats.org/officeDocument/2006/relationships/tags" Target="../tags/tag44.xml"/><Relationship Id="rId6" Type="http://schemas.openxmlformats.org/officeDocument/2006/relationships/image" Target="../media/image16.png"/><Relationship Id="rId5" Type="http://schemas.openxmlformats.org/officeDocument/2006/relationships/slideLayout" Target="../slideLayouts/slideLayout2.xml"/><Relationship Id="rId4" Type="http://schemas.openxmlformats.org/officeDocument/2006/relationships/tags" Target="../tags/tag47.xml"/></Relationships>
</file>

<file path=ppt/slides/_rels/slide15.xml.rels><?xml version="1.0" encoding="UTF-8" standalone="yes"?>
<Relationships xmlns="http://schemas.openxmlformats.org/package/2006/relationships"><Relationship Id="rId3" Type="http://schemas.openxmlformats.org/officeDocument/2006/relationships/tags" Target="../tags/tag50.xml"/><Relationship Id="rId7" Type="http://schemas.openxmlformats.org/officeDocument/2006/relationships/image" Target="../media/image19.svg"/><Relationship Id="rId2" Type="http://schemas.openxmlformats.org/officeDocument/2006/relationships/tags" Target="../tags/tag49.xml"/><Relationship Id="rId1" Type="http://schemas.openxmlformats.org/officeDocument/2006/relationships/tags" Target="../tags/tag48.xml"/><Relationship Id="rId6" Type="http://schemas.openxmlformats.org/officeDocument/2006/relationships/image" Target="../media/image18.png"/><Relationship Id="rId5" Type="http://schemas.openxmlformats.org/officeDocument/2006/relationships/slideLayout" Target="../slideLayouts/slideLayout2.xml"/><Relationship Id="rId4" Type="http://schemas.openxmlformats.org/officeDocument/2006/relationships/tags" Target="../tags/tag51.xml"/></Relationships>
</file>

<file path=ppt/slides/_rels/slide16.xml.rels><?xml version="1.0" encoding="UTF-8" standalone="yes"?>
<Relationships xmlns="http://schemas.openxmlformats.org/package/2006/relationships"><Relationship Id="rId3" Type="http://schemas.openxmlformats.org/officeDocument/2006/relationships/tags" Target="../tags/tag54.xml"/><Relationship Id="rId7" Type="http://schemas.openxmlformats.org/officeDocument/2006/relationships/image" Target="../media/image21.svg"/><Relationship Id="rId2" Type="http://schemas.openxmlformats.org/officeDocument/2006/relationships/tags" Target="../tags/tag53.xml"/><Relationship Id="rId1" Type="http://schemas.openxmlformats.org/officeDocument/2006/relationships/tags" Target="../tags/tag52.xml"/><Relationship Id="rId6" Type="http://schemas.openxmlformats.org/officeDocument/2006/relationships/image" Target="../media/image20.png"/><Relationship Id="rId5" Type="http://schemas.openxmlformats.org/officeDocument/2006/relationships/slideLayout" Target="../slideLayouts/slideLayout2.xml"/><Relationship Id="rId4" Type="http://schemas.openxmlformats.org/officeDocument/2006/relationships/tags" Target="../tags/tag55.xml"/></Relationships>
</file>

<file path=ppt/slides/_rels/slide17.xml.rels><?xml version="1.0" encoding="UTF-8" standalone="yes"?>
<Relationships xmlns="http://schemas.openxmlformats.org/package/2006/relationships"><Relationship Id="rId3" Type="http://schemas.openxmlformats.org/officeDocument/2006/relationships/tags" Target="../tags/tag58.xml"/><Relationship Id="rId7" Type="http://schemas.openxmlformats.org/officeDocument/2006/relationships/image" Target="../media/image23.svg"/><Relationship Id="rId2" Type="http://schemas.openxmlformats.org/officeDocument/2006/relationships/tags" Target="../tags/tag57.xml"/><Relationship Id="rId1" Type="http://schemas.openxmlformats.org/officeDocument/2006/relationships/tags" Target="../tags/tag56.xml"/><Relationship Id="rId6" Type="http://schemas.openxmlformats.org/officeDocument/2006/relationships/image" Target="../media/image22.png"/><Relationship Id="rId5" Type="http://schemas.openxmlformats.org/officeDocument/2006/relationships/slideLayout" Target="../slideLayouts/slideLayout2.xml"/><Relationship Id="rId4" Type="http://schemas.openxmlformats.org/officeDocument/2006/relationships/tags" Target="../tags/tag59.xml"/></Relationships>
</file>

<file path=ppt/slides/_rels/slide18.xml.rels><?xml version="1.0" encoding="UTF-8" standalone="yes"?>
<Relationships xmlns="http://schemas.openxmlformats.org/package/2006/relationships"><Relationship Id="rId3" Type="http://schemas.openxmlformats.org/officeDocument/2006/relationships/tags" Target="../tags/tag62.xml"/><Relationship Id="rId2" Type="http://schemas.openxmlformats.org/officeDocument/2006/relationships/tags" Target="../tags/tag61.xml"/><Relationship Id="rId1" Type="http://schemas.openxmlformats.org/officeDocument/2006/relationships/tags" Target="../tags/tag60.xml"/><Relationship Id="rId6" Type="http://schemas.openxmlformats.org/officeDocument/2006/relationships/image" Target="../media/image24.jpeg"/><Relationship Id="rId5" Type="http://schemas.openxmlformats.org/officeDocument/2006/relationships/slideLayout" Target="../slideLayouts/slideLayout2.xml"/><Relationship Id="rId4" Type="http://schemas.openxmlformats.org/officeDocument/2006/relationships/tags" Target="../tags/tag63.xml"/></Relationships>
</file>

<file path=ppt/slides/_rels/slide19.xml.rels><?xml version="1.0" encoding="UTF-8" standalone="yes"?>
<Relationships xmlns="http://schemas.openxmlformats.org/package/2006/relationships"><Relationship Id="rId3" Type="http://schemas.openxmlformats.org/officeDocument/2006/relationships/tags" Target="../tags/tag66.xml"/><Relationship Id="rId2" Type="http://schemas.openxmlformats.org/officeDocument/2006/relationships/tags" Target="../tags/tag65.xml"/><Relationship Id="rId1" Type="http://schemas.openxmlformats.org/officeDocument/2006/relationships/tags" Target="../tags/tag64.xml"/><Relationship Id="rId4"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tags" Target="../tags/tag5.xml"/><Relationship Id="rId2" Type="http://schemas.openxmlformats.org/officeDocument/2006/relationships/tags" Target="../tags/tag4.xml"/><Relationship Id="rId1" Type="http://schemas.openxmlformats.org/officeDocument/2006/relationships/tags" Target="../tags/tag3.xml"/><Relationship Id="rId6" Type="http://schemas.openxmlformats.org/officeDocument/2006/relationships/image" Target="../media/image3.png"/><Relationship Id="rId5" Type="http://schemas.openxmlformats.org/officeDocument/2006/relationships/slideLayout" Target="../slideLayouts/slideLayout2.xml"/><Relationship Id="rId4" Type="http://schemas.openxmlformats.org/officeDocument/2006/relationships/tags" Target="../tags/tag6.xml"/></Relationships>
</file>

<file path=ppt/slides/_rels/slide20.xml.rels><?xml version="1.0" encoding="UTF-8" standalone="yes"?>
<Relationships xmlns="http://schemas.openxmlformats.org/package/2006/relationships"><Relationship Id="rId3" Type="http://schemas.openxmlformats.org/officeDocument/2006/relationships/tags" Target="../tags/tag69.xml"/><Relationship Id="rId2" Type="http://schemas.openxmlformats.org/officeDocument/2006/relationships/tags" Target="../tags/tag68.xml"/><Relationship Id="rId1" Type="http://schemas.openxmlformats.org/officeDocument/2006/relationships/tags" Target="../tags/tag67.xml"/><Relationship Id="rId4"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tags" Target="../tags/tag72.xml"/><Relationship Id="rId7" Type="http://schemas.openxmlformats.org/officeDocument/2006/relationships/image" Target="../media/image26.svg"/><Relationship Id="rId2" Type="http://schemas.openxmlformats.org/officeDocument/2006/relationships/tags" Target="../tags/tag71.xml"/><Relationship Id="rId1" Type="http://schemas.openxmlformats.org/officeDocument/2006/relationships/tags" Target="../tags/tag70.xml"/><Relationship Id="rId6" Type="http://schemas.openxmlformats.org/officeDocument/2006/relationships/image" Target="../media/image25.png"/><Relationship Id="rId5" Type="http://schemas.openxmlformats.org/officeDocument/2006/relationships/slideLayout" Target="../slideLayouts/slideLayout2.xml"/><Relationship Id="rId4" Type="http://schemas.openxmlformats.org/officeDocument/2006/relationships/tags" Target="../tags/tag73.xml"/></Relationships>
</file>

<file path=ppt/slides/_rels/slide22.xml.rels><?xml version="1.0" encoding="UTF-8" standalone="yes"?>
<Relationships xmlns="http://schemas.openxmlformats.org/package/2006/relationships"><Relationship Id="rId3" Type="http://schemas.openxmlformats.org/officeDocument/2006/relationships/tags" Target="../tags/tag76.xml"/><Relationship Id="rId2" Type="http://schemas.openxmlformats.org/officeDocument/2006/relationships/tags" Target="../tags/tag75.xml"/><Relationship Id="rId1" Type="http://schemas.openxmlformats.org/officeDocument/2006/relationships/tags" Target="../tags/tag74.xml"/><Relationship Id="rId4"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tags" Target="../tags/tag79.xml"/><Relationship Id="rId2" Type="http://schemas.openxmlformats.org/officeDocument/2006/relationships/tags" Target="../tags/tag78.xml"/><Relationship Id="rId1" Type="http://schemas.openxmlformats.org/officeDocument/2006/relationships/tags" Target="../tags/tag77.xml"/><Relationship Id="rId4"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tags" Target="../tags/tag82.xml"/><Relationship Id="rId2" Type="http://schemas.openxmlformats.org/officeDocument/2006/relationships/tags" Target="../tags/tag81.xml"/><Relationship Id="rId1" Type="http://schemas.openxmlformats.org/officeDocument/2006/relationships/tags" Target="../tags/tag80.xml"/><Relationship Id="rId4"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tags" Target="../tags/tag85.xml"/><Relationship Id="rId2" Type="http://schemas.openxmlformats.org/officeDocument/2006/relationships/tags" Target="../tags/tag84.xml"/><Relationship Id="rId1" Type="http://schemas.openxmlformats.org/officeDocument/2006/relationships/tags" Target="../tags/tag83.xml"/><Relationship Id="rId4"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tags" Target="../tags/tag88.xml"/><Relationship Id="rId2" Type="http://schemas.openxmlformats.org/officeDocument/2006/relationships/tags" Target="../tags/tag87.xml"/><Relationship Id="rId1" Type="http://schemas.openxmlformats.org/officeDocument/2006/relationships/tags" Target="../tags/tag86.xml"/><Relationship Id="rId4"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tags" Target="../tags/tag91.xml"/><Relationship Id="rId7" Type="http://schemas.openxmlformats.org/officeDocument/2006/relationships/image" Target="../media/image28.svg"/><Relationship Id="rId2" Type="http://schemas.openxmlformats.org/officeDocument/2006/relationships/tags" Target="../tags/tag90.xml"/><Relationship Id="rId1" Type="http://schemas.openxmlformats.org/officeDocument/2006/relationships/tags" Target="../tags/tag89.xml"/><Relationship Id="rId6" Type="http://schemas.openxmlformats.org/officeDocument/2006/relationships/image" Target="../media/image27.png"/><Relationship Id="rId5" Type="http://schemas.openxmlformats.org/officeDocument/2006/relationships/slideLayout" Target="../slideLayouts/slideLayout2.xml"/><Relationship Id="rId4" Type="http://schemas.openxmlformats.org/officeDocument/2006/relationships/tags" Target="../tags/tag92.xml"/></Relationships>
</file>

<file path=ppt/slides/_rels/slide28.xml.rels><?xml version="1.0" encoding="UTF-8" standalone="yes"?>
<Relationships xmlns="http://schemas.openxmlformats.org/package/2006/relationships"><Relationship Id="rId3" Type="http://schemas.openxmlformats.org/officeDocument/2006/relationships/tags" Target="../tags/tag95.xml"/><Relationship Id="rId7" Type="http://schemas.openxmlformats.org/officeDocument/2006/relationships/image" Target="../media/image30.svg"/><Relationship Id="rId2" Type="http://schemas.openxmlformats.org/officeDocument/2006/relationships/tags" Target="../tags/tag94.xml"/><Relationship Id="rId1" Type="http://schemas.openxmlformats.org/officeDocument/2006/relationships/tags" Target="../tags/tag93.xml"/><Relationship Id="rId6" Type="http://schemas.openxmlformats.org/officeDocument/2006/relationships/image" Target="../media/image29.png"/><Relationship Id="rId5" Type="http://schemas.openxmlformats.org/officeDocument/2006/relationships/slideLayout" Target="../slideLayouts/slideLayout2.xml"/><Relationship Id="rId4" Type="http://schemas.openxmlformats.org/officeDocument/2006/relationships/tags" Target="../tags/tag96.xml"/></Relationships>
</file>

<file path=ppt/slides/_rels/slide29.xml.rels><?xml version="1.0" encoding="UTF-8" standalone="yes"?>
<Relationships xmlns="http://schemas.openxmlformats.org/package/2006/relationships"><Relationship Id="rId3" Type="http://schemas.openxmlformats.org/officeDocument/2006/relationships/tags" Target="../tags/tag99.xml"/><Relationship Id="rId7" Type="http://schemas.openxmlformats.org/officeDocument/2006/relationships/image" Target="../media/image32.svg"/><Relationship Id="rId2" Type="http://schemas.openxmlformats.org/officeDocument/2006/relationships/tags" Target="../tags/tag98.xml"/><Relationship Id="rId1" Type="http://schemas.openxmlformats.org/officeDocument/2006/relationships/tags" Target="../tags/tag97.xml"/><Relationship Id="rId6" Type="http://schemas.openxmlformats.org/officeDocument/2006/relationships/image" Target="../media/image31.png"/><Relationship Id="rId5" Type="http://schemas.openxmlformats.org/officeDocument/2006/relationships/slideLayout" Target="../slideLayouts/slideLayout2.xml"/><Relationship Id="rId4" Type="http://schemas.openxmlformats.org/officeDocument/2006/relationships/tags" Target="../tags/tag100.xml"/></Relationships>
</file>

<file path=ppt/slides/_rels/slide3.xml.rels><?xml version="1.0" encoding="UTF-8" standalone="yes"?>
<Relationships xmlns="http://schemas.openxmlformats.org/package/2006/relationships"><Relationship Id="rId3" Type="http://schemas.openxmlformats.org/officeDocument/2006/relationships/tags" Target="../tags/tag9.xml"/><Relationship Id="rId2" Type="http://schemas.openxmlformats.org/officeDocument/2006/relationships/tags" Target="../tags/tag8.xml"/><Relationship Id="rId1" Type="http://schemas.openxmlformats.org/officeDocument/2006/relationships/tags" Target="../tags/tag7.xml"/><Relationship Id="rId4"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tags" Target="../tags/tag103.xml"/><Relationship Id="rId7" Type="http://schemas.openxmlformats.org/officeDocument/2006/relationships/image" Target="../media/image34.svg"/><Relationship Id="rId2" Type="http://schemas.openxmlformats.org/officeDocument/2006/relationships/tags" Target="../tags/tag102.xml"/><Relationship Id="rId1" Type="http://schemas.openxmlformats.org/officeDocument/2006/relationships/tags" Target="../tags/tag101.xml"/><Relationship Id="rId6" Type="http://schemas.openxmlformats.org/officeDocument/2006/relationships/image" Target="../media/image33.png"/><Relationship Id="rId5" Type="http://schemas.openxmlformats.org/officeDocument/2006/relationships/slideLayout" Target="../slideLayouts/slideLayout2.xml"/><Relationship Id="rId4" Type="http://schemas.openxmlformats.org/officeDocument/2006/relationships/tags" Target="../tags/tag104.xml"/></Relationships>
</file>

<file path=ppt/slides/_rels/slide31.xml.rels><?xml version="1.0" encoding="UTF-8" standalone="yes"?>
<Relationships xmlns="http://schemas.openxmlformats.org/package/2006/relationships"><Relationship Id="rId3" Type="http://schemas.openxmlformats.org/officeDocument/2006/relationships/tags" Target="../tags/tag107.xml"/><Relationship Id="rId7" Type="http://schemas.openxmlformats.org/officeDocument/2006/relationships/image" Target="../media/image36.svg"/><Relationship Id="rId2" Type="http://schemas.openxmlformats.org/officeDocument/2006/relationships/tags" Target="../tags/tag106.xml"/><Relationship Id="rId1" Type="http://schemas.openxmlformats.org/officeDocument/2006/relationships/tags" Target="../tags/tag105.xml"/><Relationship Id="rId6" Type="http://schemas.openxmlformats.org/officeDocument/2006/relationships/image" Target="../media/image35.png"/><Relationship Id="rId5" Type="http://schemas.openxmlformats.org/officeDocument/2006/relationships/slideLayout" Target="../slideLayouts/slideLayout2.xml"/><Relationship Id="rId4" Type="http://schemas.openxmlformats.org/officeDocument/2006/relationships/tags" Target="../tags/tag108.xml"/></Relationships>
</file>

<file path=ppt/slides/_rels/slide32.xml.rels><?xml version="1.0" encoding="UTF-8" standalone="yes"?>
<Relationships xmlns="http://schemas.openxmlformats.org/package/2006/relationships"><Relationship Id="rId3" Type="http://schemas.openxmlformats.org/officeDocument/2006/relationships/tags" Target="../tags/tag111.xml"/><Relationship Id="rId2" Type="http://schemas.openxmlformats.org/officeDocument/2006/relationships/tags" Target="../tags/tag110.xml"/><Relationship Id="rId1" Type="http://schemas.openxmlformats.org/officeDocument/2006/relationships/tags" Target="../tags/tag109.xml"/><Relationship Id="rId4"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tags" Target="../tags/tag114.xml"/><Relationship Id="rId2" Type="http://schemas.openxmlformats.org/officeDocument/2006/relationships/tags" Target="../tags/tag113.xml"/><Relationship Id="rId1" Type="http://schemas.openxmlformats.org/officeDocument/2006/relationships/tags" Target="../tags/tag112.xml"/><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tags" Target="../tags/tag117.xml"/><Relationship Id="rId7" Type="http://schemas.openxmlformats.org/officeDocument/2006/relationships/image" Target="../media/image40.svg"/><Relationship Id="rId2" Type="http://schemas.openxmlformats.org/officeDocument/2006/relationships/tags" Target="../tags/tag116.xml"/><Relationship Id="rId1" Type="http://schemas.openxmlformats.org/officeDocument/2006/relationships/tags" Target="../tags/tag115.xml"/><Relationship Id="rId6" Type="http://schemas.openxmlformats.org/officeDocument/2006/relationships/image" Target="../media/image39.png"/><Relationship Id="rId5" Type="http://schemas.openxmlformats.org/officeDocument/2006/relationships/slideLayout" Target="../slideLayouts/slideLayout2.xml"/><Relationship Id="rId4" Type="http://schemas.openxmlformats.org/officeDocument/2006/relationships/tags" Target="../tags/tag118.xml"/></Relationships>
</file>

<file path=ppt/slides/_rels/slide35.xml.rels><?xml version="1.0" encoding="UTF-8" standalone="yes"?>
<Relationships xmlns="http://schemas.openxmlformats.org/package/2006/relationships"><Relationship Id="rId3" Type="http://schemas.openxmlformats.org/officeDocument/2006/relationships/tags" Target="../tags/tag121.xml"/><Relationship Id="rId2" Type="http://schemas.openxmlformats.org/officeDocument/2006/relationships/tags" Target="../tags/tag120.xml"/><Relationship Id="rId1" Type="http://schemas.openxmlformats.org/officeDocument/2006/relationships/tags" Target="../tags/tag119.xml"/><Relationship Id="rId4"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tags" Target="../tags/tag124.xml"/><Relationship Id="rId7" Type="http://schemas.openxmlformats.org/officeDocument/2006/relationships/image" Target="../media/image42.png"/><Relationship Id="rId2" Type="http://schemas.openxmlformats.org/officeDocument/2006/relationships/tags" Target="../tags/tag123.xml"/><Relationship Id="rId1" Type="http://schemas.openxmlformats.org/officeDocument/2006/relationships/tags" Target="../tags/tag122.xml"/><Relationship Id="rId6" Type="http://schemas.openxmlformats.org/officeDocument/2006/relationships/image" Target="../media/image41.emf"/><Relationship Id="rId5" Type="http://schemas.openxmlformats.org/officeDocument/2006/relationships/slideLayout" Target="../slideLayouts/slideLayout2.xml"/><Relationship Id="rId4" Type="http://schemas.openxmlformats.org/officeDocument/2006/relationships/tags" Target="../tags/tag125.xml"/></Relationships>
</file>

<file path=ppt/slides/_rels/slide37.xml.rels><?xml version="1.0" encoding="UTF-8" standalone="yes"?>
<Relationships xmlns="http://schemas.openxmlformats.org/package/2006/relationships"><Relationship Id="rId3" Type="http://schemas.openxmlformats.org/officeDocument/2006/relationships/tags" Target="../tags/tag128.xml"/><Relationship Id="rId7" Type="http://schemas.openxmlformats.org/officeDocument/2006/relationships/image" Target="../media/image44.svg"/><Relationship Id="rId2" Type="http://schemas.openxmlformats.org/officeDocument/2006/relationships/tags" Target="../tags/tag127.xml"/><Relationship Id="rId1" Type="http://schemas.openxmlformats.org/officeDocument/2006/relationships/tags" Target="../tags/tag126.xml"/><Relationship Id="rId6" Type="http://schemas.openxmlformats.org/officeDocument/2006/relationships/image" Target="../media/image43.png"/><Relationship Id="rId5" Type="http://schemas.openxmlformats.org/officeDocument/2006/relationships/slideLayout" Target="../slideLayouts/slideLayout2.xml"/><Relationship Id="rId4" Type="http://schemas.openxmlformats.org/officeDocument/2006/relationships/tags" Target="../tags/tag129.xml"/></Relationships>
</file>

<file path=ppt/slides/_rels/slide38.xml.rels><?xml version="1.0" encoding="UTF-8" standalone="yes"?>
<Relationships xmlns="http://schemas.openxmlformats.org/package/2006/relationships"><Relationship Id="rId3" Type="http://schemas.openxmlformats.org/officeDocument/2006/relationships/tags" Target="../tags/tag132.xml"/><Relationship Id="rId2" Type="http://schemas.openxmlformats.org/officeDocument/2006/relationships/tags" Target="../tags/tag131.xml"/><Relationship Id="rId1" Type="http://schemas.openxmlformats.org/officeDocument/2006/relationships/tags" Target="../tags/tag130.xml"/><Relationship Id="rId6" Type="http://schemas.openxmlformats.org/officeDocument/2006/relationships/image" Target="../media/image45.emf"/><Relationship Id="rId5" Type="http://schemas.openxmlformats.org/officeDocument/2006/relationships/slideLayout" Target="../slideLayouts/slideLayout2.xml"/><Relationship Id="rId4" Type="http://schemas.openxmlformats.org/officeDocument/2006/relationships/tags" Target="../tags/tag133.xml"/></Relationships>
</file>

<file path=ppt/slides/_rels/slide39.xml.rels><?xml version="1.0" encoding="UTF-8" standalone="yes"?>
<Relationships xmlns="http://schemas.openxmlformats.org/package/2006/relationships"><Relationship Id="rId3" Type="http://schemas.openxmlformats.org/officeDocument/2006/relationships/tags" Target="../tags/tag136.xml"/><Relationship Id="rId2" Type="http://schemas.openxmlformats.org/officeDocument/2006/relationships/tags" Target="../tags/tag135.xml"/><Relationship Id="rId1" Type="http://schemas.openxmlformats.org/officeDocument/2006/relationships/tags" Target="../tags/tag134.xml"/><Relationship Id="rId4"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tags" Target="../tags/tag10.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tags" Target="../tags/tag139.xml"/><Relationship Id="rId2" Type="http://schemas.openxmlformats.org/officeDocument/2006/relationships/tags" Target="../tags/tag138.xml"/><Relationship Id="rId1" Type="http://schemas.openxmlformats.org/officeDocument/2006/relationships/tags" Target="../tags/tag137.xml"/><Relationship Id="rId6" Type="http://schemas.openxmlformats.org/officeDocument/2006/relationships/image" Target="../media/image47.svg"/><Relationship Id="rId5" Type="http://schemas.openxmlformats.org/officeDocument/2006/relationships/image" Target="../media/image46.png"/><Relationship Id="rId4"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tags" Target="../tags/tag142.xml"/><Relationship Id="rId2" Type="http://schemas.openxmlformats.org/officeDocument/2006/relationships/tags" Target="../tags/tag141.xml"/><Relationship Id="rId1" Type="http://schemas.openxmlformats.org/officeDocument/2006/relationships/tags" Target="../tags/tag140.xml"/><Relationship Id="rId6" Type="http://schemas.openxmlformats.org/officeDocument/2006/relationships/image" Target="../media/image48.emf"/><Relationship Id="rId5" Type="http://schemas.openxmlformats.org/officeDocument/2006/relationships/slideLayout" Target="../slideLayouts/slideLayout2.xml"/><Relationship Id="rId4" Type="http://schemas.openxmlformats.org/officeDocument/2006/relationships/tags" Target="../tags/tag143.xml"/></Relationships>
</file>

<file path=ppt/slides/_rels/slide5.xml.rels><?xml version="1.0" encoding="UTF-8" standalone="yes"?>
<Relationships xmlns="http://schemas.openxmlformats.org/package/2006/relationships"><Relationship Id="rId3" Type="http://schemas.openxmlformats.org/officeDocument/2006/relationships/tags" Target="../tags/tag15.xml"/><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tags" Target="../tags/tag18.xml"/><Relationship Id="rId2" Type="http://schemas.openxmlformats.org/officeDocument/2006/relationships/tags" Target="../tags/tag17.xml"/><Relationship Id="rId1" Type="http://schemas.openxmlformats.org/officeDocument/2006/relationships/tags" Target="../tags/tag16.xml"/><Relationship Id="rId4"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tags" Target="../tags/tag21.xml"/><Relationship Id="rId2" Type="http://schemas.openxmlformats.org/officeDocument/2006/relationships/tags" Target="../tags/tag20.xml"/><Relationship Id="rId1" Type="http://schemas.openxmlformats.org/officeDocument/2006/relationships/tags" Target="../tags/tag19.xml"/><Relationship Id="rId4"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tags" Target="../tags/tag24.xml"/><Relationship Id="rId7" Type="http://schemas.openxmlformats.org/officeDocument/2006/relationships/image" Target="../media/image9.svg"/><Relationship Id="rId2" Type="http://schemas.openxmlformats.org/officeDocument/2006/relationships/tags" Target="../tags/tag23.xml"/><Relationship Id="rId1" Type="http://schemas.openxmlformats.org/officeDocument/2006/relationships/tags" Target="../tags/tag22.xml"/><Relationship Id="rId6" Type="http://schemas.openxmlformats.org/officeDocument/2006/relationships/image" Target="../media/image8.png"/><Relationship Id="rId5" Type="http://schemas.openxmlformats.org/officeDocument/2006/relationships/slideLayout" Target="../slideLayouts/slideLayout2.xml"/><Relationship Id="rId4" Type="http://schemas.openxmlformats.org/officeDocument/2006/relationships/tags" Target="../tags/tag25.xml"/></Relationships>
</file>

<file path=ppt/slides/_rels/slide9.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tags" Target="../tags/tag28.xml"/><Relationship Id="rId7" Type="http://schemas.openxmlformats.org/officeDocument/2006/relationships/image" Target="../media/image10.jpeg"/><Relationship Id="rId2" Type="http://schemas.openxmlformats.org/officeDocument/2006/relationships/tags" Target="../tags/tag27.xml"/><Relationship Id="rId1" Type="http://schemas.openxmlformats.org/officeDocument/2006/relationships/tags" Target="../tags/tag26.xml"/><Relationship Id="rId6" Type="http://schemas.openxmlformats.org/officeDocument/2006/relationships/slideLayout" Target="../slideLayouts/slideLayout2.xml"/><Relationship Id="rId5" Type="http://schemas.openxmlformats.org/officeDocument/2006/relationships/tags" Target="../tags/tag30.xml"/><Relationship Id="rId4" Type="http://schemas.openxmlformats.org/officeDocument/2006/relationships/tags" Target="../tags/tag2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6" name="Rectangle 6"/>
          <p:cNvSpPr>
            <a:spLocks noGrp="1" noChangeArrowheads="1"/>
          </p:cNvSpPr>
          <p:nvPr>
            <p:ph type="ctrTitle"/>
            <p:custDataLst>
              <p:tags r:id="rId1"/>
            </p:custDataLst>
          </p:nvPr>
        </p:nvSpPr>
        <p:spPr>
          <a:xfrm>
            <a:off x="222325" y="762000"/>
            <a:ext cx="7698047" cy="2667000"/>
          </a:xfrm>
        </p:spPr>
        <p:txBody>
          <a:bodyPr>
            <a:normAutofit/>
          </a:bodyPr>
          <a:lstStyle/>
          <a:p>
            <a:r>
              <a:rPr lang="fr-CA" sz="4400" dirty="0"/>
              <a:t>Modélisation de processus d’affaires </a:t>
            </a:r>
            <a:r>
              <a:rPr lang="fr-CA" sz="4400"/>
              <a:t>(2)</a:t>
            </a:r>
            <a:endParaRPr lang="en-US" dirty="0"/>
          </a:p>
        </p:txBody>
      </p:sp>
      <p:sp>
        <p:nvSpPr>
          <p:cNvPr id="8" name="Rectangle 7">
            <a:extLst>
              <a:ext uri="{FF2B5EF4-FFF2-40B4-BE49-F238E27FC236}">
                <a16:creationId xmlns:a16="http://schemas.microsoft.com/office/drawing/2014/main" id="{07121619-E532-4AC1-906D-91A76E2BA783}"/>
              </a:ext>
            </a:extLst>
          </p:cNvPr>
          <p:cNvSpPr>
            <a:spLocks noGrp="1" noChangeArrowheads="1"/>
          </p:cNvSpPr>
          <p:nvPr>
            <p:ph type="subTitle" idx="1"/>
            <p:custDataLst>
              <p:tags r:id="rId2"/>
            </p:custDataLst>
          </p:nvPr>
        </p:nvSpPr>
        <p:spPr>
          <a:xfrm>
            <a:off x="228600" y="3810000"/>
            <a:ext cx="8231832" cy="2133600"/>
          </a:xfrm>
        </p:spPr>
        <p:txBody>
          <a:bodyPr>
            <a:normAutofit/>
          </a:bodyPr>
          <a:lstStyle/>
          <a:p>
            <a:r>
              <a:rPr lang="fr-CA" sz="3200" dirty="0"/>
              <a:t>Génie logiciel du commerce électronique</a:t>
            </a:r>
            <a:r>
              <a:rPr lang="fr-CA" dirty="0"/>
              <a:t>				</a:t>
            </a:r>
          </a:p>
          <a:p>
            <a:r>
              <a:rPr lang="fr-CA" dirty="0"/>
              <a:t>						Ismaïl Khriss</a:t>
            </a:r>
            <a:endParaRPr lang="en-US" dirty="0"/>
          </a:p>
        </p:txBody>
      </p:sp>
    </p:spTree>
    <p:extLst>
      <p:ext uri="{BB962C8B-B14F-4D97-AF65-F5344CB8AC3E}">
        <p14:creationId xmlns:p14="http://schemas.microsoft.com/office/powerpoint/2010/main" val="25187657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0" name="Rectangle 2"/>
          <p:cNvSpPr>
            <a:spLocks noGrp="1" noChangeArrowheads="1"/>
          </p:cNvSpPr>
          <p:nvPr>
            <p:ph type="title"/>
            <p:custDataLst>
              <p:tags r:id="rId1"/>
            </p:custDataLst>
          </p:nvPr>
        </p:nvSpPr>
        <p:spPr/>
        <p:txBody>
          <a:bodyPr>
            <a:normAutofit fontScale="90000"/>
          </a:bodyPr>
          <a:lstStyle/>
          <a:p>
            <a:r>
              <a:rPr lang="fr-CA" sz="4400" dirty="0"/>
              <a:t>Éléments utilisés dans un diagramme de conversation</a:t>
            </a:r>
            <a:endParaRPr lang="en-US" altLang="fr-FR" dirty="0"/>
          </a:p>
        </p:txBody>
      </p:sp>
      <p:sp>
        <p:nvSpPr>
          <p:cNvPr id="4099" name="Espace réservé du numéro de diapositive 4"/>
          <p:cNvSpPr>
            <a:spLocks noGrp="1"/>
          </p:cNvSpPr>
          <p:nvPr>
            <p:ph type="sldNum" sz="quarter" idx="12"/>
            <p:custDataLst>
              <p:tags r:id="rId2"/>
            </p:custDataLst>
          </p:nvPr>
        </p:nvSpPr>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D4089AA4-63F6-4395-945C-47F07815AC14}" type="slidenum">
              <a:rPr lang="en-US" altLang="en-US" smtClean="0"/>
              <a:pPr/>
              <a:t>10</a:t>
            </a:fld>
            <a:endParaRPr lang="en-US" altLang="en-US"/>
          </a:p>
        </p:txBody>
      </p:sp>
      <p:pic>
        <p:nvPicPr>
          <p:cNvPr id="7" name="Picture 1" descr="bpm-book-weske_220.png">
            <a:extLst>
              <a:ext uri="{FF2B5EF4-FFF2-40B4-BE49-F238E27FC236}">
                <a16:creationId xmlns:a16="http://schemas.microsoft.com/office/drawing/2014/main" id="{792AB5F8-CE4E-124D-66C2-75E44978AC33}"/>
              </a:ext>
            </a:extLst>
          </p:cNvPr>
          <p:cNvPicPr>
            <a:picLocks noGrp="1" noChangeAspect="1"/>
          </p:cNvPicPr>
          <p:nvPr isPhoto="1">
            <p:custDataLst>
              <p:tags r:id="rId3"/>
            </p:custDataLst>
          </p:nvPr>
        </p:nvPicPr>
        <p:blipFill>
          <a:blip r:embed="rId5" cstate="print">
            <a:lum/>
          </a:blip>
          <a:stretch>
            <a:fillRect/>
          </a:stretch>
        </p:blipFill>
        <p:spPr>
          <a:xfrm>
            <a:off x="755576" y="1880828"/>
            <a:ext cx="7772400" cy="3987800"/>
          </a:xfrm>
          <a:prstGeom prst="rect">
            <a:avLst/>
          </a:prstGeom>
          <a:noFill/>
          <a:ln>
            <a:noFill/>
          </a:ln>
        </p:spPr>
      </p:pic>
    </p:spTree>
    <p:extLst>
      <p:ext uri="{BB962C8B-B14F-4D97-AF65-F5344CB8AC3E}">
        <p14:creationId xmlns:p14="http://schemas.microsoft.com/office/powerpoint/2010/main" val="29880599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0" name="Rectangle 2"/>
          <p:cNvSpPr>
            <a:spLocks noGrp="1" noChangeArrowheads="1"/>
          </p:cNvSpPr>
          <p:nvPr>
            <p:ph type="title"/>
            <p:custDataLst>
              <p:tags r:id="rId1"/>
            </p:custDataLst>
          </p:nvPr>
        </p:nvSpPr>
        <p:spPr/>
        <p:txBody>
          <a:bodyPr>
            <a:normAutofit fontScale="90000"/>
          </a:bodyPr>
          <a:lstStyle/>
          <a:p>
            <a:r>
              <a:rPr lang="fr-CA" sz="4400" dirty="0"/>
              <a:t>Exemple d’un diagramme de conversation</a:t>
            </a:r>
            <a:endParaRPr lang="en-US" altLang="fr-FR" dirty="0"/>
          </a:p>
        </p:txBody>
      </p:sp>
      <p:sp>
        <p:nvSpPr>
          <p:cNvPr id="4099" name="Espace réservé du numéro de diapositive 4"/>
          <p:cNvSpPr>
            <a:spLocks noGrp="1"/>
          </p:cNvSpPr>
          <p:nvPr>
            <p:ph type="sldNum" sz="quarter" idx="12"/>
            <p:custDataLst>
              <p:tags r:id="rId2"/>
            </p:custDataLst>
          </p:nvPr>
        </p:nvSpPr>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D4089AA4-63F6-4395-945C-47F07815AC14}" type="slidenum">
              <a:rPr lang="en-US" altLang="en-US" smtClean="0"/>
              <a:pPr/>
              <a:t>11</a:t>
            </a:fld>
            <a:endParaRPr lang="en-US" altLang="en-US"/>
          </a:p>
        </p:txBody>
      </p:sp>
      <p:pic>
        <p:nvPicPr>
          <p:cNvPr id="2" name="Picture 1">
            <a:extLst>
              <a:ext uri="{FF2B5EF4-FFF2-40B4-BE49-F238E27FC236}">
                <a16:creationId xmlns:a16="http://schemas.microsoft.com/office/drawing/2014/main" id="{39CFF066-4F65-9117-5652-091994ABE4CF}"/>
              </a:ext>
            </a:extLst>
          </p:cNvPr>
          <p:cNvPicPr>
            <a:picLocks noGrp="1" noChangeAspect="1"/>
          </p:cNvPicPr>
          <p:nvPr>
            <p:custDataLst>
              <p:tags r:id="rId3"/>
            </p:custDataLst>
          </p:nvPr>
        </p:nvPicPr>
        <p:blipFill>
          <a:blip r:embed="rId5" cstate="print">
            <a:lum/>
          </a:blip>
          <a:stretch>
            <a:fillRect/>
          </a:stretch>
        </p:blipFill>
        <p:spPr>
          <a:xfrm>
            <a:off x="683568" y="1988840"/>
            <a:ext cx="7992888" cy="3096344"/>
          </a:xfrm>
          <a:prstGeom prst="rect">
            <a:avLst/>
          </a:prstGeom>
          <a:noFill/>
          <a:ln>
            <a:noFill/>
          </a:ln>
        </p:spPr>
      </p:pic>
    </p:spTree>
    <p:extLst>
      <p:ext uri="{BB962C8B-B14F-4D97-AF65-F5344CB8AC3E}">
        <p14:creationId xmlns:p14="http://schemas.microsoft.com/office/powerpoint/2010/main" val="22489970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0" name="Rectangle 2"/>
          <p:cNvSpPr>
            <a:spLocks noGrp="1" noChangeArrowheads="1"/>
          </p:cNvSpPr>
          <p:nvPr>
            <p:ph type="title"/>
            <p:custDataLst>
              <p:tags r:id="rId1"/>
            </p:custDataLst>
          </p:nvPr>
        </p:nvSpPr>
        <p:spPr/>
        <p:txBody>
          <a:bodyPr>
            <a:normAutofit fontScale="90000"/>
          </a:bodyPr>
          <a:lstStyle/>
          <a:p>
            <a:r>
              <a:rPr lang="fr-CA" sz="4400" dirty="0"/>
              <a:t>Conception du comportement du haut niveau</a:t>
            </a:r>
            <a:endParaRPr lang="en-US" altLang="fr-FR" dirty="0"/>
          </a:p>
        </p:txBody>
      </p:sp>
      <p:sp>
        <p:nvSpPr>
          <p:cNvPr id="4101" name="Rectangle 3"/>
          <p:cNvSpPr>
            <a:spLocks noGrp="1" noChangeArrowheads="1"/>
          </p:cNvSpPr>
          <p:nvPr>
            <p:ph idx="1"/>
            <p:custDataLst>
              <p:tags r:id="rId2"/>
            </p:custDataLst>
          </p:nvPr>
        </p:nvSpPr>
        <p:spPr/>
        <p:txBody>
          <a:bodyPr>
            <a:normAutofit/>
          </a:bodyPr>
          <a:lstStyle/>
          <a:p>
            <a:pPr marL="342900" indent="-342900">
              <a:spcBef>
                <a:spcPct val="20000"/>
              </a:spcBef>
              <a:buClr>
                <a:schemeClr val="tx2"/>
              </a:buClr>
              <a:buSzPct val="70000"/>
              <a:buFont typeface="Wingdings" pitchFamily="2" charset="2"/>
              <a:buChar char="l"/>
            </a:pPr>
            <a:r>
              <a:rPr lang="fr-CA" sz="2000" dirty="0"/>
              <a:t>Les modèles du comportement de haut niveau spécifient les jalons de la collaboration et l’ordre dans lequel les jalons </a:t>
            </a:r>
            <a:r>
              <a:rPr lang="fr-CA" sz="2000"/>
              <a:t>sont atteints</a:t>
            </a:r>
            <a:endParaRPr lang="fr-CA" sz="2000" dirty="0"/>
          </a:p>
          <a:p>
            <a:pPr marL="342900" indent="-342900">
              <a:spcBef>
                <a:spcPct val="20000"/>
              </a:spcBef>
              <a:buClr>
                <a:schemeClr val="tx2"/>
              </a:buClr>
              <a:buSzPct val="70000"/>
              <a:buFont typeface="Wingdings" pitchFamily="2" charset="2"/>
              <a:buChar char="l"/>
            </a:pPr>
            <a:r>
              <a:rPr lang="fr-CA" sz="2000" dirty="0"/>
              <a:t>Elle est effectuée pendant la définition des jalons</a:t>
            </a:r>
          </a:p>
          <a:p>
            <a:pPr marL="342900" indent="-342900">
              <a:spcBef>
                <a:spcPct val="20000"/>
              </a:spcBef>
              <a:buClr>
                <a:schemeClr val="tx2"/>
              </a:buClr>
              <a:buSzPct val="70000"/>
              <a:buFont typeface="Wingdings" pitchFamily="2" charset="2"/>
              <a:buChar char="l"/>
            </a:pPr>
            <a:r>
              <a:rPr lang="fr-CA" sz="2000" dirty="0"/>
              <a:t>La conception du comportement de haut niveau utilise des jalons qui sont atteints au cours de la collaboration et fait donc partie de la phase de définition des jalons</a:t>
            </a:r>
          </a:p>
          <a:p>
            <a:pPr marL="342900" indent="-342900">
              <a:spcBef>
                <a:spcPct val="20000"/>
              </a:spcBef>
              <a:buClr>
                <a:schemeClr val="tx2"/>
              </a:buClr>
              <a:buSzPct val="70000"/>
              <a:buFont typeface="Wingdings" pitchFamily="2" charset="2"/>
              <a:buChar char="l"/>
            </a:pPr>
            <a:r>
              <a:rPr lang="fr-CA" sz="2000" dirty="0"/>
              <a:t>Chaque jalon représente un état dans la collaboration globale qui a une signification d’affaires, représentée par une certaine valeur d’affaires</a:t>
            </a:r>
          </a:p>
          <a:p>
            <a:pPr marL="342900" indent="-342900">
              <a:spcBef>
                <a:spcPct val="20000"/>
              </a:spcBef>
              <a:buClr>
                <a:schemeClr val="tx2"/>
              </a:buClr>
              <a:buSzPct val="70000"/>
              <a:buFont typeface="Wingdings" pitchFamily="2" charset="2"/>
              <a:buChar char="l"/>
            </a:pPr>
            <a:r>
              <a:rPr lang="fr-CA" sz="2000" dirty="0"/>
              <a:t>Les jalons correspondent aux sous-objectifs atteints au cours de la collaboration sur le chemin de l'atteinte de son objectif ultime </a:t>
            </a:r>
          </a:p>
        </p:txBody>
      </p:sp>
      <p:sp>
        <p:nvSpPr>
          <p:cNvPr id="4099" name="Espace réservé du numéro de diapositive 4"/>
          <p:cNvSpPr>
            <a:spLocks noGrp="1"/>
          </p:cNvSpPr>
          <p:nvPr>
            <p:ph type="sldNum" sz="quarter" idx="12"/>
            <p:custDataLst>
              <p:tags r:id="rId3"/>
            </p:custDataLst>
          </p:nvPr>
        </p:nvSpPr>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D4089AA4-63F6-4395-945C-47F07815AC14}" type="slidenum">
              <a:rPr lang="en-US" altLang="en-US" smtClean="0"/>
              <a:pPr/>
              <a:t>12</a:t>
            </a:fld>
            <a:endParaRPr lang="en-US" altLang="en-US"/>
          </a:p>
        </p:txBody>
      </p:sp>
    </p:spTree>
    <p:extLst>
      <p:ext uri="{BB962C8B-B14F-4D97-AF65-F5344CB8AC3E}">
        <p14:creationId xmlns:p14="http://schemas.microsoft.com/office/powerpoint/2010/main" val="19878183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0" name="Rectangle 2"/>
          <p:cNvSpPr>
            <a:spLocks noGrp="1" noChangeArrowheads="1"/>
          </p:cNvSpPr>
          <p:nvPr>
            <p:ph type="title"/>
            <p:custDataLst>
              <p:tags r:id="rId1"/>
            </p:custDataLst>
          </p:nvPr>
        </p:nvSpPr>
        <p:spPr/>
        <p:txBody>
          <a:bodyPr>
            <a:normAutofit fontScale="90000"/>
          </a:bodyPr>
          <a:lstStyle/>
          <a:p>
            <a:r>
              <a:rPr lang="fr-CA" sz="4400" dirty="0"/>
              <a:t>Conception du comportement du haut niveau</a:t>
            </a:r>
            <a:endParaRPr lang="en-US" altLang="fr-FR" dirty="0"/>
          </a:p>
        </p:txBody>
      </p:sp>
      <p:sp>
        <p:nvSpPr>
          <p:cNvPr id="4101" name="Rectangle 3"/>
          <p:cNvSpPr>
            <a:spLocks noGrp="1" noChangeArrowheads="1"/>
          </p:cNvSpPr>
          <p:nvPr>
            <p:ph idx="1"/>
            <p:custDataLst>
              <p:tags r:id="rId2"/>
            </p:custDataLst>
          </p:nvPr>
        </p:nvSpPr>
        <p:spPr>
          <a:xfrm>
            <a:off x="228600" y="1403874"/>
            <a:ext cx="8686800" cy="2385166"/>
          </a:xfrm>
        </p:spPr>
        <p:txBody>
          <a:bodyPr>
            <a:normAutofit/>
          </a:bodyPr>
          <a:lstStyle/>
          <a:p>
            <a:pPr marL="342900" indent="-342900">
              <a:spcBef>
                <a:spcPct val="20000"/>
              </a:spcBef>
              <a:buClr>
                <a:schemeClr val="tx2"/>
              </a:buClr>
              <a:buSzPct val="70000"/>
              <a:buFont typeface="Wingdings" pitchFamily="2" charset="2"/>
              <a:buChar char="l"/>
            </a:pPr>
            <a:r>
              <a:rPr lang="fr-CA" sz="2000" dirty="0"/>
              <a:t>Ex.: le but ultime dans le scénario d’appel d’offres est que les biens proposés soient vendus, payés et livrés au soumissionnaire avec l’offre la plus élevée</a:t>
            </a:r>
          </a:p>
          <a:p>
            <a:pPr marL="342900" indent="-342900">
              <a:spcBef>
                <a:spcPct val="20000"/>
              </a:spcBef>
              <a:buClr>
                <a:schemeClr val="tx2"/>
              </a:buClr>
              <a:buSzPct val="70000"/>
              <a:buFont typeface="Wingdings" pitchFamily="2" charset="2"/>
              <a:buChar char="l"/>
            </a:pPr>
            <a:r>
              <a:rPr lang="fr-CA" sz="2000" dirty="0"/>
              <a:t>Plusieurs étapes intermédiaires peuvent être distinguées : la mise en place initiale de l’enchère, l’entrée d’enchérisseurs potentiels dans l’enchère, le processus d’enchère proprement dit, la livraison et le paiement</a:t>
            </a:r>
          </a:p>
          <a:p>
            <a:pPr marL="342900" indent="-342900">
              <a:spcBef>
                <a:spcPct val="20000"/>
              </a:spcBef>
              <a:buClr>
                <a:schemeClr val="tx2"/>
              </a:buClr>
              <a:buSzPct val="70000"/>
              <a:buFont typeface="Wingdings" pitchFamily="2" charset="2"/>
              <a:buChar char="l"/>
            </a:pPr>
            <a:r>
              <a:rPr lang="fr-CA" sz="2000" dirty="0"/>
              <a:t>Chaque jalon peut être identifié par une expression qui décrit l’état atteint dans ce jalon</a:t>
            </a:r>
          </a:p>
        </p:txBody>
      </p:sp>
      <p:sp>
        <p:nvSpPr>
          <p:cNvPr id="4099" name="Espace réservé du numéro de diapositive 4"/>
          <p:cNvSpPr>
            <a:spLocks noGrp="1"/>
          </p:cNvSpPr>
          <p:nvPr>
            <p:ph type="sldNum" sz="quarter" idx="12"/>
            <p:custDataLst>
              <p:tags r:id="rId3"/>
            </p:custDataLst>
          </p:nvPr>
        </p:nvSpPr>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D4089AA4-63F6-4395-945C-47F07815AC14}" type="slidenum">
              <a:rPr lang="en-US" altLang="en-US" smtClean="0"/>
              <a:pPr/>
              <a:t>13</a:t>
            </a:fld>
            <a:endParaRPr lang="en-US" altLang="en-US"/>
          </a:p>
        </p:txBody>
      </p:sp>
      <p:pic>
        <p:nvPicPr>
          <p:cNvPr id="3" name="Grafik 1">
            <a:extLst>
              <a:ext uri="{FF2B5EF4-FFF2-40B4-BE49-F238E27FC236}">
                <a16:creationId xmlns:a16="http://schemas.microsoft.com/office/drawing/2014/main" id="{04B30EAB-5F5E-FA36-6A7D-B08C52DCA266}"/>
              </a:ext>
            </a:extLst>
          </p:cNvPr>
          <p:cNvPicPr>
            <a:picLocks noChangeAspect="1"/>
          </p:cNvPicPr>
          <p:nvPr>
            <p:custDataLst>
              <p:tags r:id="rId4"/>
            </p:custDataLst>
          </p:nvPr>
        </p:nvPicPr>
        <p:blipFill>
          <a:blip r:embed="rId6">
            <a:extLst>
              <a:ext uri="{96DAC541-7B7A-43D3-8B79-37D633B846F1}">
                <asvg:svgBlip xmlns:asvg="http://schemas.microsoft.com/office/drawing/2016/SVG/main" r:embed="rId7"/>
              </a:ext>
            </a:extLst>
          </a:blip>
          <a:stretch>
            <a:fillRect/>
          </a:stretch>
        </p:blipFill>
        <p:spPr>
          <a:xfrm>
            <a:off x="1475656" y="3465004"/>
            <a:ext cx="7056784" cy="3168352"/>
          </a:xfrm>
          <a:prstGeom prst="rect">
            <a:avLst/>
          </a:prstGeom>
          <a:noFill/>
          <a:ln cap="flat">
            <a:noFill/>
          </a:ln>
        </p:spPr>
      </p:pic>
    </p:spTree>
    <p:extLst>
      <p:ext uri="{BB962C8B-B14F-4D97-AF65-F5344CB8AC3E}">
        <p14:creationId xmlns:p14="http://schemas.microsoft.com/office/powerpoint/2010/main" val="42626283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0" name="Rectangle 2"/>
          <p:cNvSpPr>
            <a:spLocks noGrp="1" noChangeArrowheads="1"/>
          </p:cNvSpPr>
          <p:nvPr>
            <p:ph type="title"/>
            <p:custDataLst>
              <p:tags r:id="rId1"/>
            </p:custDataLst>
          </p:nvPr>
        </p:nvSpPr>
        <p:spPr/>
        <p:txBody>
          <a:bodyPr>
            <a:normAutofit fontScale="90000"/>
          </a:bodyPr>
          <a:lstStyle/>
          <a:p>
            <a:r>
              <a:rPr lang="fr-CA" sz="4400" dirty="0"/>
              <a:t>Conception du comportement du haut niveau</a:t>
            </a:r>
            <a:endParaRPr lang="en-US" altLang="fr-FR" dirty="0"/>
          </a:p>
        </p:txBody>
      </p:sp>
      <p:sp>
        <p:nvSpPr>
          <p:cNvPr id="4101" name="Rectangle 3"/>
          <p:cNvSpPr>
            <a:spLocks noGrp="1" noChangeArrowheads="1"/>
          </p:cNvSpPr>
          <p:nvPr>
            <p:ph idx="1"/>
            <p:custDataLst>
              <p:tags r:id="rId2"/>
            </p:custDataLst>
          </p:nvPr>
        </p:nvSpPr>
        <p:spPr>
          <a:xfrm>
            <a:off x="228600" y="1403874"/>
            <a:ext cx="8686800" cy="2385166"/>
          </a:xfrm>
        </p:spPr>
        <p:txBody>
          <a:bodyPr>
            <a:normAutofit fontScale="92500" lnSpcReduction="10000"/>
          </a:bodyPr>
          <a:lstStyle/>
          <a:p>
            <a:pPr marL="342900" indent="-342900">
              <a:spcBef>
                <a:spcPct val="20000"/>
              </a:spcBef>
              <a:buClr>
                <a:schemeClr val="tx2"/>
              </a:buClr>
              <a:buSzPct val="70000"/>
              <a:buFont typeface="Wingdings" pitchFamily="2" charset="2"/>
              <a:buChar char="l"/>
            </a:pPr>
            <a:r>
              <a:rPr lang="fr-CA" sz="2000" dirty="0"/>
              <a:t>Il peut également arriver qu’un jalon ne soit pas atteint dans une certaine conversation</a:t>
            </a:r>
          </a:p>
          <a:p>
            <a:pPr marL="342900" indent="-342900">
              <a:spcBef>
                <a:spcPct val="20000"/>
              </a:spcBef>
              <a:buClr>
                <a:schemeClr val="tx2"/>
              </a:buClr>
              <a:buSzPct val="70000"/>
              <a:buFont typeface="Wingdings" pitchFamily="2" charset="2"/>
              <a:buChar char="l"/>
            </a:pPr>
            <a:r>
              <a:rPr lang="fr-CA" sz="2000" dirty="0"/>
              <a:t>Cette situation se produit dans le scénario d’appel d'offres, par exemple, si aucune offre n’est placée pendant l’enchère</a:t>
            </a:r>
          </a:p>
          <a:p>
            <a:pPr marL="342900" indent="-342900">
              <a:spcBef>
                <a:spcPct val="20000"/>
              </a:spcBef>
              <a:buClr>
                <a:schemeClr val="tx2"/>
              </a:buClr>
              <a:buSzPct val="70000"/>
              <a:buFont typeface="Wingdings" pitchFamily="2" charset="2"/>
              <a:buChar char="l"/>
            </a:pPr>
            <a:r>
              <a:rPr lang="fr-CA" sz="2000" dirty="0"/>
              <a:t>Dans ce cas, la livraison et le paiement ne peuvent avoir lieu et la conversation se termine sans que l’objectif final ne soit atteint</a:t>
            </a:r>
          </a:p>
          <a:p>
            <a:pPr marL="342900" indent="-342900">
              <a:spcBef>
                <a:spcPct val="20000"/>
              </a:spcBef>
              <a:buClr>
                <a:schemeClr val="tx2"/>
              </a:buClr>
              <a:buSzPct val="70000"/>
              <a:buFont typeface="Wingdings" pitchFamily="2" charset="2"/>
              <a:buChar char="l"/>
            </a:pPr>
            <a:r>
              <a:rPr lang="fr-CA" sz="2000" dirty="0"/>
              <a:t>Ce résultat négatif peut être modélisé en introduisant de nouvelles étapes, reflétant respectivement le résultat positif et négatif de la phase d’appel d'offres</a:t>
            </a:r>
          </a:p>
        </p:txBody>
      </p:sp>
      <p:sp>
        <p:nvSpPr>
          <p:cNvPr id="4099" name="Espace réservé du numéro de diapositive 4"/>
          <p:cNvSpPr>
            <a:spLocks noGrp="1"/>
          </p:cNvSpPr>
          <p:nvPr>
            <p:ph type="sldNum" sz="quarter" idx="12"/>
            <p:custDataLst>
              <p:tags r:id="rId3"/>
            </p:custDataLst>
          </p:nvPr>
        </p:nvSpPr>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D4089AA4-63F6-4395-945C-47F07815AC14}" type="slidenum">
              <a:rPr lang="en-US" altLang="en-US" smtClean="0"/>
              <a:pPr/>
              <a:t>14</a:t>
            </a:fld>
            <a:endParaRPr lang="en-US" altLang="en-US"/>
          </a:p>
        </p:txBody>
      </p:sp>
      <p:pic>
        <p:nvPicPr>
          <p:cNvPr id="4" name="Grafik 1">
            <a:extLst>
              <a:ext uri="{FF2B5EF4-FFF2-40B4-BE49-F238E27FC236}">
                <a16:creationId xmlns:a16="http://schemas.microsoft.com/office/drawing/2014/main" id="{A3286090-81DD-0A7C-E7C9-19FB8D324A57}"/>
              </a:ext>
            </a:extLst>
          </p:cNvPr>
          <p:cNvPicPr>
            <a:picLocks noChangeAspect="1"/>
          </p:cNvPicPr>
          <p:nvPr>
            <p:custDataLst>
              <p:tags r:id="rId4"/>
            </p:custDataLst>
          </p:nvPr>
        </p:nvPicPr>
        <p:blipFill>
          <a:blip r:embed="rId6">
            <a:extLst>
              <a:ext uri="{96DAC541-7B7A-43D3-8B79-37D633B846F1}">
                <asvg:svgBlip xmlns:asvg="http://schemas.microsoft.com/office/drawing/2016/SVG/main" r:embed="rId7"/>
              </a:ext>
            </a:extLst>
          </a:blip>
          <a:stretch>
            <a:fillRect/>
          </a:stretch>
        </p:blipFill>
        <p:spPr>
          <a:xfrm>
            <a:off x="971600" y="3753035"/>
            <a:ext cx="7247148" cy="3104965"/>
          </a:xfrm>
          <a:prstGeom prst="rect">
            <a:avLst/>
          </a:prstGeom>
          <a:noFill/>
          <a:ln cap="flat">
            <a:noFill/>
          </a:ln>
        </p:spPr>
      </p:pic>
    </p:spTree>
    <p:extLst>
      <p:ext uri="{BB962C8B-B14F-4D97-AF65-F5344CB8AC3E}">
        <p14:creationId xmlns:p14="http://schemas.microsoft.com/office/powerpoint/2010/main" val="33797638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0" name="Rectangle 2"/>
          <p:cNvSpPr>
            <a:spLocks noGrp="1" noChangeArrowheads="1"/>
          </p:cNvSpPr>
          <p:nvPr>
            <p:ph type="title"/>
            <p:custDataLst>
              <p:tags r:id="rId1"/>
            </p:custDataLst>
          </p:nvPr>
        </p:nvSpPr>
        <p:spPr/>
        <p:txBody>
          <a:bodyPr>
            <a:normAutofit fontScale="90000"/>
          </a:bodyPr>
          <a:lstStyle/>
          <a:p>
            <a:r>
              <a:rPr lang="fr-CA" sz="4400" dirty="0"/>
              <a:t>Conception du comportement du haut niveau</a:t>
            </a:r>
            <a:endParaRPr lang="en-US" altLang="fr-FR" dirty="0"/>
          </a:p>
        </p:txBody>
      </p:sp>
      <p:sp>
        <p:nvSpPr>
          <p:cNvPr id="4101" name="Rectangle 3"/>
          <p:cNvSpPr>
            <a:spLocks noGrp="1" noChangeArrowheads="1"/>
          </p:cNvSpPr>
          <p:nvPr>
            <p:ph idx="1"/>
            <p:custDataLst>
              <p:tags r:id="rId2"/>
            </p:custDataLst>
          </p:nvPr>
        </p:nvSpPr>
        <p:spPr>
          <a:xfrm>
            <a:off x="228600" y="1403874"/>
            <a:ext cx="8686800" cy="981010"/>
          </a:xfrm>
        </p:spPr>
        <p:txBody>
          <a:bodyPr>
            <a:normAutofit/>
          </a:bodyPr>
          <a:lstStyle/>
          <a:p>
            <a:pPr marL="342900" indent="-342900">
              <a:spcBef>
                <a:spcPct val="20000"/>
              </a:spcBef>
              <a:buClr>
                <a:schemeClr val="tx2"/>
              </a:buClr>
              <a:buSzPct val="70000"/>
              <a:buFont typeface="Wingdings" pitchFamily="2" charset="2"/>
              <a:buChar char="l"/>
            </a:pPr>
            <a:r>
              <a:rPr lang="fr-CA" sz="2400" dirty="0"/>
              <a:t>BPMN 2.0 propose un nouveau diagramme, appelée diagramme de chorégraphie, pour exprimer le comportement du haut niveau</a:t>
            </a:r>
          </a:p>
        </p:txBody>
      </p:sp>
      <p:sp>
        <p:nvSpPr>
          <p:cNvPr id="4099" name="Espace réservé du numéro de diapositive 4"/>
          <p:cNvSpPr>
            <a:spLocks noGrp="1"/>
          </p:cNvSpPr>
          <p:nvPr>
            <p:ph type="sldNum" sz="quarter" idx="12"/>
            <p:custDataLst>
              <p:tags r:id="rId3"/>
            </p:custDataLst>
          </p:nvPr>
        </p:nvSpPr>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D4089AA4-63F6-4395-945C-47F07815AC14}" type="slidenum">
              <a:rPr lang="en-US" altLang="en-US" smtClean="0"/>
              <a:pPr/>
              <a:t>15</a:t>
            </a:fld>
            <a:endParaRPr lang="en-US" altLang="en-US"/>
          </a:p>
        </p:txBody>
      </p:sp>
      <p:pic>
        <p:nvPicPr>
          <p:cNvPr id="4" name="Grafik 1">
            <a:extLst>
              <a:ext uri="{FF2B5EF4-FFF2-40B4-BE49-F238E27FC236}">
                <a16:creationId xmlns:a16="http://schemas.microsoft.com/office/drawing/2014/main" id="{6612D3C5-2B4E-5B1F-F327-09F28FCFBC47}"/>
              </a:ext>
            </a:extLst>
          </p:cNvPr>
          <p:cNvPicPr>
            <a:picLocks noChangeAspect="1"/>
          </p:cNvPicPr>
          <p:nvPr>
            <p:custDataLst>
              <p:tags r:id="rId4"/>
            </p:custDataLst>
          </p:nvPr>
        </p:nvPicPr>
        <p:blipFill>
          <a:blip r:embed="rId6">
            <a:extLst>
              <a:ext uri="{96DAC541-7B7A-43D3-8B79-37D633B846F1}">
                <asvg:svgBlip xmlns:asvg="http://schemas.microsoft.com/office/drawing/2016/SVG/main" r:embed="rId7"/>
              </a:ext>
            </a:extLst>
          </a:blip>
          <a:stretch>
            <a:fillRect/>
          </a:stretch>
        </p:blipFill>
        <p:spPr>
          <a:xfrm>
            <a:off x="1043608" y="2240868"/>
            <a:ext cx="6993971" cy="4428492"/>
          </a:xfrm>
          <a:prstGeom prst="rect">
            <a:avLst/>
          </a:prstGeom>
          <a:noFill/>
          <a:ln cap="flat">
            <a:noFill/>
          </a:ln>
        </p:spPr>
      </p:pic>
    </p:spTree>
    <p:extLst>
      <p:ext uri="{BB962C8B-B14F-4D97-AF65-F5344CB8AC3E}">
        <p14:creationId xmlns:p14="http://schemas.microsoft.com/office/powerpoint/2010/main" val="25857732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0" name="Rectangle 2"/>
          <p:cNvSpPr>
            <a:spLocks noGrp="1" noChangeArrowheads="1"/>
          </p:cNvSpPr>
          <p:nvPr>
            <p:ph type="title"/>
            <p:custDataLst>
              <p:tags r:id="rId1"/>
            </p:custDataLst>
          </p:nvPr>
        </p:nvSpPr>
        <p:spPr/>
        <p:txBody>
          <a:bodyPr>
            <a:noAutofit/>
          </a:bodyPr>
          <a:lstStyle/>
          <a:p>
            <a:r>
              <a:rPr lang="fr-CA" sz="4000" dirty="0"/>
              <a:t>Conception du comportement du haut niveau</a:t>
            </a:r>
            <a:endParaRPr lang="en-US" altLang="fr-FR" sz="4000" dirty="0"/>
          </a:p>
        </p:txBody>
      </p:sp>
      <p:sp>
        <p:nvSpPr>
          <p:cNvPr id="4099" name="Espace réservé du numéro de diapositive 4"/>
          <p:cNvSpPr>
            <a:spLocks noGrp="1"/>
          </p:cNvSpPr>
          <p:nvPr>
            <p:ph type="sldNum" sz="quarter" idx="12"/>
            <p:custDataLst>
              <p:tags r:id="rId2"/>
            </p:custDataLst>
          </p:nvPr>
        </p:nvSpPr>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D4089AA4-63F6-4395-945C-47F07815AC14}" type="slidenum">
              <a:rPr lang="en-US" altLang="en-US" smtClean="0"/>
              <a:pPr/>
              <a:t>16</a:t>
            </a:fld>
            <a:endParaRPr lang="en-US" altLang="en-US"/>
          </a:p>
        </p:txBody>
      </p:sp>
      <p:pic>
        <p:nvPicPr>
          <p:cNvPr id="6" name="Grafik 1">
            <a:extLst>
              <a:ext uri="{FF2B5EF4-FFF2-40B4-BE49-F238E27FC236}">
                <a16:creationId xmlns:a16="http://schemas.microsoft.com/office/drawing/2014/main" id="{D4D0E10F-CAD9-D58E-B92A-0AF9AB11C904}"/>
              </a:ext>
            </a:extLst>
          </p:cNvPr>
          <p:cNvPicPr>
            <a:picLocks noChangeAspect="1"/>
          </p:cNvPicPr>
          <p:nvPr>
            <p:custDataLst>
              <p:tags r:id="rId3"/>
            </p:custDataLst>
          </p:nvPr>
        </p:nvPicPr>
        <p:blipFill>
          <a:blip r:embed="rId6">
            <a:extLst>
              <a:ext uri="{96DAC541-7B7A-43D3-8B79-37D633B846F1}">
                <asvg:svgBlip xmlns:asvg="http://schemas.microsoft.com/office/drawing/2016/SVG/main" r:embed="rId7"/>
              </a:ext>
            </a:extLst>
          </a:blip>
          <a:stretch>
            <a:fillRect/>
          </a:stretch>
        </p:blipFill>
        <p:spPr>
          <a:xfrm>
            <a:off x="467544" y="2060848"/>
            <a:ext cx="8229600" cy="4638545"/>
          </a:xfrm>
          <a:prstGeom prst="rect">
            <a:avLst/>
          </a:prstGeom>
          <a:noFill/>
          <a:ln cap="flat">
            <a:noFill/>
          </a:ln>
        </p:spPr>
      </p:pic>
      <p:sp>
        <p:nvSpPr>
          <p:cNvPr id="7" name="Rectangle 3">
            <a:extLst>
              <a:ext uri="{FF2B5EF4-FFF2-40B4-BE49-F238E27FC236}">
                <a16:creationId xmlns:a16="http://schemas.microsoft.com/office/drawing/2014/main" id="{A94717C0-FF8A-0A6C-912B-7D8BF05A5267}"/>
              </a:ext>
            </a:extLst>
          </p:cNvPr>
          <p:cNvSpPr>
            <a:spLocks noGrp="1" noChangeArrowheads="1"/>
          </p:cNvSpPr>
          <p:nvPr>
            <p:ph idx="1"/>
            <p:custDataLst>
              <p:tags r:id="rId4"/>
            </p:custDataLst>
          </p:nvPr>
        </p:nvSpPr>
        <p:spPr>
          <a:xfrm>
            <a:off x="228600" y="1403874"/>
            <a:ext cx="8686800" cy="981010"/>
          </a:xfrm>
        </p:spPr>
        <p:txBody>
          <a:bodyPr>
            <a:normAutofit/>
          </a:bodyPr>
          <a:lstStyle/>
          <a:p>
            <a:pPr marL="342900" indent="-342900">
              <a:spcBef>
                <a:spcPct val="20000"/>
              </a:spcBef>
              <a:buClr>
                <a:schemeClr val="tx2"/>
              </a:buClr>
              <a:buSzPct val="70000"/>
              <a:buFont typeface="Wingdings" pitchFamily="2" charset="2"/>
              <a:buChar char="l"/>
            </a:pPr>
            <a:r>
              <a:rPr lang="fr-CA" sz="2400" dirty="0"/>
              <a:t>Une tâche de chorégraphie et le diagramme de processus équivalent</a:t>
            </a:r>
          </a:p>
        </p:txBody>
      </p:sp>
    </p:spTree>
    <p:extLst>
      <p:ext uri="{BB962C8B-B14F-4D97-AF65-F5344CB8AC3E}">
        <p14:creationId xmlns:p14="http://schemas.microsoft.com/office/powerpoint/2010/main" val="16568404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0" name="Rectangle 2"/>
          <p:cNvSpPr>
            <a:spLocks noGrp="1" noChangeArrowheads="1"/>
          </p:cNvSpPr>
          <p:nvPr>
            <p:ph type="title"/>
            <p:custDataLst>
              <p:tags r:id="rId1"/>
            </p:custDataLst>
          </p:nvPr>
        </p:nvSpPr>
        <p:spPr/>
        <p:txBody>
          <a:bodyPr>
            <a:noAutofit/>
          </a:bodyPr>
          <a:lstStyle/>
          <a:p>
            <a:r>
              <a:rPr lang="fr-CA" sz="4000" dirty="0"/>
              <a:t>Conception du comportement du haut niveau</a:t>
            </a:r>
            <a:endParaRPr lang="en-US" altLang="fr-FR" sz="4000" dirty="0"/>
          </a:p>
        </p:txBody>
      </p:sp>
      <p:sp>
        <p:nvSpPr>
          <p:cNvPr id="4099" name="Espace réservé du numéro de diapositive 4"/>
          <p:cNvSpPr>
            <a:spLocks noGrp="1"/>
          </p:cNvSpPr>
          <p:nvPr>
            <p:ph type="sldNum" sz="quarter" idx="12"/>
            <p:custDataLst>
              <p:tags r:id="rId2"/>
            </p:custDataLst>
          </p:nvPr>
        </p:nvSpPr>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D4089AA4-63F6-4395-945C-47F07815AC14}" type="slidenum">
              <a:rPr lang="en-US" altLang="en-US" smtClean="0"/>
              <a:pPr/>
              <a:t>17</a:t>
            </a:fld>
            <a:endParaRPr lang="en-US" altLang="en-US"/>
          </a:p>
        </p:txBody>
      </p:sp>
      <p:sp>
        <p:nvSpPr>
          <p:cNvPr id="7" name="Rectangle 3">
            <a:extLst>
              <a:ext uri="{FF2B5EF4-FFF2-40B4-BE49-F238E27FC236}">
                <a16:creationId xmlns:a16="http://schemas.microsoft.com/office/drawing/2014/main" id="{A94717C0-FF8A-0A6C-912B-7D8BF05A5267}"/>
              </a:ext>
            </a:extLst>
          </p:cNvPr>
          <p:cNvSpPr>
            <a:spLocks noGrp="1" noChangeArrowheads="1"/>
          </p:cNvSpPr>
          <p:nvPr>
            <p:ph idx="1"/>
            <p:custDataLst>
              <p:tags r:id="rId3"/>
            </p:custDataLst>
          </p:nvPr>
        </p:nvSpPr>
        <p:spPr>
          <a:xfrm>
            <a:off x="228600" y="1403874"/>
            <a:ext cx="8686800" cy="764986"/>
          </a:xfrm>
        </p:spPr>
        <p:txBody>
          <a:bodyPr>
            <a:normAutofit/>
          </a:bodyPr>
          <a:lstStyle/>
          <a:p>
            <a:pPr marL="342900" indent="-342900">
              <a:spcBef>
                <a:spcPct val="20000"/>
              </a:spcBef>
              <a:buClr>
                <a:schemeClr val="tx2"/>
              </a:buClr>
              <a:buSzPct val="70000"/>
              <a:buFont typeface="Wingdings" pitchFamily="2" charset="2"/>
              <a:buChar char="l"/>
            </a:pPr>
            <a:r>
              <a:rPr lang="fr-CA" sz="2400" dirty="0"/>
              <a:t>Diagramme de chorégraphie de l’exemple de l’enchère</a:t>
            </a:r>
          </a:p>
        </p:txBody>
      </p:sp>
      <p:pic>
        <p:nvPicPr>
          <p:cNvPr id="3" name="Grafik 1">
            <a:extLst>
              <a:ext uri="{FF2B5EF4-FFF2-40B4-BE49-F238E27FC236}">
                <a16:creationId xmlns:a16="http://schemas.microsoft.com/office/drawing/2014/main" id="{5BCB2EC7-ED81-F4A8-96FE-D71965265D16}"/>
              </a:ext>
            </a:extLst>
          </p:cNvPr>
          <p:cNvPicPr>
            <a:picLocks noChangeAspect="1"/>
          </p:cNvPicPr>
          <p:nvPr>
            <p:custDataLst>
              <p:tags r:id="rId4"/>
            </p:custDataLst>
          </p:nvPr>
        </p:nvPicPr>
        <p:blipFill>
          <a:blip r:embed="rId6">
            <a:extLst>
              <a:ext uri="{96DAC541-7B7A-43D3-8B79-37D633B846F1}">
                <asvg:svgBlip xmlns:asvg="http://schemas.microsoft.com/office/drawing/2016/SVG/main" r:embed="rId7"/>
              </a:ext>
            </a:extLst>
          </a:blip>
          <a:stretch>
            <a:fillRect/>
          </a:stretch>
        </p:blipFill>
        <p:spPr>
          <a:xfrm>
            <a:off x="647564" y="1916832"/>
            <a:ext cx="8229600" cy="4790506"/>
          </a:xfrm>
          <a:prstGeom prst="rect">
            <a:avLst/>
          </a:prstGeom>
          <a:noFill/>
          <a:ln cap="flat">
            <a:noFill/>
          </a:ln>
        </p:spPr>
      </p:pic>
    </p:spTree>
    <p:extLst>
      <p:ext uri="{BB962C8B-B14F-4D97-AF65-F5344CB8AC3E}">
        <p14:creationId xmlns:p14="http://schemas.microsoft.com/office/powerpoint/2010/main" val="1712018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0" name="Rectangle 2"/>
          <p:cNvSpPr>
            <a:spLocks noGrp="1" noChangeArrowheads="1"/>
          </p:cNvSpPr>
          <p:nvPr>
            <p:ph type="title"/>
            <p:custDataLst>
              <p:tags r:id="rId1"/>
            </p:custDataLst>
          </p:nvPr>
        </p:nvSpPr>
        <p:spPr/>
        <p:txBody>
          <a:bodyPr>
            <a:noAutofit/>
          </a:bodyPr>
          <a:lstStyle/>
          <a:p>
            <a:r>
              <a:rPr lang="fr-CA" sz="4000" dirty="0"/>
              <a:t>Conception du comportement du haut niveau</a:t>
            </a:r>
            <a:endParaRPr lang="en-US" altLang="fr-FR" sz="4000" dirty="0"/>
          </a:p>
        </p:txBody>
      </p:sp>
      <p:sp>
        <p:nvSpPr>
          <p:cNvPr id="4099" name="Espace réservé du numéro de diapositive 4"/>
          <p:cNvSpPr>
            <a:spLocks noGrp="1"/>
          </p:cNvSpPr>
          <p:nvPr>
            <p:ph type="sldNum" sz="quarter" idx="12"/>
            <p:custDataLst>
              <p:tags r:id="rId2"/>
            </p:custDataLst>
          </p:nvPr>
        </p:nvSpPr>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D4089AA4-63F6-4395-945C-47F07815AC14}" type="slidenum">
              <a:rPr lang="en-US" altLang="en-US" smtClean="0"/>
              <a:pPr/>
              <a:t>18</a:t>
            </a:fld>
            <a:endParaRPr lang="en-US" altLang="en-US"/>
          </a:p>
        </p:txBody>
      </p:sp>
      <p:sp>
        <p:nvSpPr>
          <p:cNvPr id="7" name="Rectangle 3">
            <a:extLst>
              <a:ext uri="{FF2B5EF4-FFF2-40B4-BE49-F238E27FC236}">
                <a16:creationId xmlns:a16="http://schemas.microsoft.com/office/drawing/2014/main" id="{A94717C0-FF8A-0A6C-912B-7D8BF05A5267}"/>
              </a:ext>
            </a:extLst>
          </p:cNvPr>
          <p:cNvSpPr>
            <a:spLocks noGrp="1" noChangeArrowheads="1"/>
          </p:cNvSpPr>
          <p:nvPr>
            <p:ph idx="1"/>
            <p:custDataLst>
              <p:tags r:id="rId3"/>
            </p:custDataLst>
          </p:nvPr>
        </p:nvSpPr>
        <p:spPr>
          <a:xfrm>
            <a:off x="228600" y="1403874"/>
            <a:ext cx="8686800" cy="764986"/>
          </a:xfrm>
        </p:spPr>
        <p:txBody>
          <a:bodyPr>
            <a:normAutofit/>
          </a:bodyPr>
          <a:lstStyle/>
          <a:p>
            <a:pPr marL="342900" indent="-342900">
              <a:spcBef>
                <a:spcPct val="20000"/>
              </a:spcBef>
              <a:buClr>
                <a:schemeClr val="tx2"/>
              </a:buClr>
              <a:buSzPct val="70000"/>
              <a:buFont typeface="Wingdings" pitchFamily="2" charset="2"/>
              <a:buChar char="l"/>
            </a:pPr>
            <a:r>
              <a:rPr lang="fr-CA" sz="2400" dirty="0"/>
              <a:t>Un autre exemple</a:t>
            </a:r>
          </a:p>
        </p:txBody>
      </p:sp>
      <p:pic>
        <p:nvPicPr>
          <p:cNvPr id="4" name="Picture 2" descr="C:\Users\khriis01\Desktop\toto.jpg">
            <a:extLst>
              <a:ext uri="{FF2B5EF4-FFF2-40B4-BE49-F238E27FC236}">
                <a16:creationId xmlns:a16="http://schemas.microsoft.com/office/drawing/2014/main" id="{6C38B184-E704-5BA8-BFE4-215062544E84}"/>
              </a:ext>
            </a:extLst>
          </p:cNvPr>
          <p:cNvPicPr>
            <a:picLocks noChangeAspect="1" noChangeArrowheads="1"/>
          </p:cNvPicPr>
          <p:nvPr>
            <p:custDataLst>
              <p:tags r:id="rId4"/>
            </p:custDataLst>
          </p:nvPr>
        </p:nvPicPr>
        <p:blipFill>
          <a:blip r:embed="rId6">
            <a:extLst>
              <a:ext uri="{28A0092B-C50C-407E-A947-70E740481C1C}">
                <a14:useLocalDpi xmlns:a14="http://schemas.microsoft.com/office/drawing/2010/main" val="0"/>
              </a:ext>
            </a:extLst>
          </a:blip>
          <a:srcRect/>
          <a:stretch>
            <a:fillRect/>
          </a:stretch>
        </p:blipFill>
        <p:spPr bwMode="auto">
          <a:xfrm>
            <a:off x="251520" y="2024844"/>
            <a:ext cx="8568952" cy="31323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80068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0" name="Rectangle 2"/>
          <p:cNvSpPr>
            <a:spLocks noGrp="1" noChangeArrowheads="1"/>
          </p:cNvSpPr>
          <p:nvPr>
            <p:ph type="title"/>
            <p:custDataLst>
              <p:tags r:id="rId1"/>
            </p:custDataLst>
          </p:nvPr>
        </p:nvSpPr>
        <p:spPr/>
        <p:txBody>
          <a:bodyPr>
            <a:normAutofit fontScale="90000"/>
          </a:bodyPr>
          <a:lstStyle/>
          <a:p>
            <a:r>
              <a:rPr lang="fr-CA" sz="4400" dirty="0"/>
              <a:t>Conception des scénarios de collaboration</a:t>
            </a:r>
            <a:endParaRPr lang="en-US" altLang="fr-FR" dirty="0"/>
          </a:p>
        </p:txBody>
      </p:sp>
      <p:sp>
        <p:nvSpPr>
          <p:cNvPr id="4101" name="Rectangle 3"/>
          <p:cNvSpPr>
            <a:spLocks noGrp="1" noChangeArrowheads="1"/>
          </p:cNvSpPr>
          <p:nvPr>
            <p:ph idx="1"/>
            <p:custDataLst>
              <p:tags r:id="rId2"/>
            </p:custDataLst>
          </p:nvPr>
        </p:nvSpPr>
        <p:spPr/>
        <p:txBody>
          <a:bodyPr>
            <a:normAutofit/>
          </a:bodyPr>
          <a:lstStyle/>
          <a:p>
            <a:pPr marL="342900" indent="-342900">
              <a:spcBef>
                <a:spcPct val="20000"/>
              </a:spcBef>
              <a:buClr>
                <a:schemeClr val="tx2"/>
              </a:buClr>
              <a:buSzPct val="70000"/>
              <a:buFont typeface="Wingdings" pitchFamily="2" charset="2"/>
              <a:buChar char="l"/>
            </a:pPr>
            <a:r>
              <a:rPr lang="fr-CA" sz="2000" dirty="0"/>
              <a:t>Les chorégraphies de haut niveau sont affinées en introduisant des scénarios de collaboration dédiés qui relient l’atteinte des jalons à la communication entre les participants au processus</a:t>
            </a:r>
          </a:p>
          <a:p>
            <a:pPr marL="342900" indent="-342900">
              <a:spcBef>
                <a:spcPct val="20000"/>
              </a:spcBef>
              <a:buClr>
                <a:schemeClr val="tx2"/>
              </a:buClr>
              <a:buSzPct val="70000"/>
              <a:buFont typeface="Wingdings" pitchFamily="2" charset="2"/>
              <a:buChar char="l"/>
            </a:pPr>
            <a:r>
              <a:rPr lang="fr-CA" sz="2000" dirty="0"/>
              <a:t>Les scénarios de collaboration sont élaborés lors de la phase de définition de la chorégraphie, sur la base des scénarios spécifiés de manière informelle lors de la modélisation des scénarios</a:t>
            </a:r>
          </a:p>
        </p:txBody>
      </p:sp>
      <p:sp>
        <p:nvSpPr>
          <p:cNvPr id="4099" name="Espace réservé du numéro de diapositive 4"/>
          <p:cNvSpPr>
            <a:spLocks noGrp="1"/>
          </p:cNvSpPr>
          <p:nvPr>
            <p:ph type="sldNum" sz="quarter" idx="12"/>
            <p:custDataLst>
              <p:tags r:id="rId3"/>
            </p:custDataLst>
          </p:nvPr>
        </p:nvSpPr>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D4089AA4-63F6-4395-945C-47F07815AC14}" type="slidenum">
              <a:rPr lang="en-US" altLang="en-US" smtClean="0"/>
              <a:pPr/>
              <a:t>19</a:t>
            </a:fld>
            <a:endParaRPr lang="en-US" altLang="en-US"/>
          </a:p>
        </p:txBody>
      </p:sp>
    </p:spTree>
    <p:extLst>
      <p:ext uri="{BB962C8B-B14F-4D97-AF65-F5344CB8AC3E}">
        <p14:creationId xmlns:p14="http://schemas.microsoft.com/office/powerpoint/2010/main" val="2574963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0" name="Rectangle 2"/>
          <p:cNvSpPr>
            <a:spLocks noGrp="1" noChangeArrowheads="1"/>
          </p:cNvSpPr>
          <p:nvPr>
            <p:ph type="title"/>
            <p:custDataLst>
              <p:tags r:id="rId1"/>
            </p:custDataLst>
          </p:nvPr>
        </p:nvSpPr>
        <p:spPr/>
        <p:txBody>
          <a:bodyPr/>
          <a:lstStyle/>
          <a:p>
            <a:r>
              <a:rPr lang="fr-CA" altLang="fr-FR" dirty="0"/>
              <a:t>Plan</a:t>
            </a:r>
          </a:p>
        </p:txBody>
      </p:sp>
      <p:sp>
        <p:nvSpPr>
          <p:cNvPr id="4101" name="Rectangle 3"/>
          <p:cNvSpPr>
            <a:spLocks noGrp="1" noChangeArrowheads="1"/>
          </p:cNvSpPr>
          <p:nvPr>
            <p:ph idx="1"/>
            <p:custDataLst>
              <p:tags r:id="rId2"/>
            </p:custDataLst>
          </p:nvPr>
        </p:nvSpPr>
        <p:spPr>
          <a:xfrm>
            <a:off x="228600" y="1403874"/>
            <a:ext cx="8686800" cy="5377926"/>
          </a:xfrm>
        </p:spPr>
        <p:txBody>
          <a:bodyPr>
            <a:normAutofit/>
          </a:bodyPr>
          <a:lstStyle/>
          <a:p>
            <a:pPr eaLnBrk="1" hangingPunct="1"/>
            <a:r>
              <a:rPr lang="fr-CA" sz="2800" dirty="0"/>
              <a:t>Chorégraphies de processus</a:t>
            </a:r>
          </a:p>
          <a:p>
            <a:pPr eaLnBrk="1" hangingPunct="1"/>
            <a:r>
              <a:rPr lang="fr-CA" sz="2800" dirty="0"/>
              <a:t>Notion de corrélation</a:t>
            </a:r>
          </a:p>
          <a:p>
            <a:pPr eaLnBrk="1" hangingPunct="1"/>
            <a:r>
              <a:rPr lang="fr-CA" sz="2800" dirty="0"/>
              <a:t>Processus de modélisation des chorégraphies</a:t>
            </a:r>
          </a:p>
          <a:p>
            <a:pPr eaLnBrk="1" hangingPunct="1"/>
            <a:r>
              <a:rPr lang="fr-CA" sz="2800" dirty="0"/>
              <a:t>Compatibilité des chorégraphies de processus</a:t>
            </a:r>
          </a:p>
          <a:p>
            <a:pPr eaLnBrk="1" hangingPunct="1"/>
            <a:r>
              <a:rPr lang="fr-CA" sz="2800" dirty="0"/>
              <a:t>Patrons d’interactions de services</a:t>
            </a:r>
          </a:p>
        </p:txBody>
      </p:sp>
      <p:sp>
        <p:nvSpPr>
          <p:cNvPr id="4099" name="Espace réservé du numéro de diapositive 4"/>
          <p:cNvSpPr>
            <a:spLocks noGrp="1"/>
          </p:cNvSpPr>
          <p:nvPr>
            <p:ph type="sldNum" sz="quarter" idx="12"/>
            <p:custDataLst>
              <p:tags r:id="rId3"/>
            </p:custDataLst>
          </p:nvPr>
        </p:nvSpPr>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D4089AA4-63F6-4395-945C-47F07815AC14}" type="slidenum">
              <a:rPr lang="en-US" altLang="en-US" smtClean="0"/>
              <a:pPr/>
              <a:t>2</a:t>
            </a:fld>
            <a:endParaRPr lang="en-US" altLang="en-US"/>
          </a:p>
        </p:txBody>
      </p:sp>
      <p:pic>
        <p:nvPicPr>
          <p:cNvPr id="5" name="Image 4">
            <a:extLst>
              <a:ext uri="{FF2B5EF4-FFF2-40B4-BE49-F238E27FC236}">
                <a16:creationId xmlns:a16="http://schemas.microsoft.com/office/drawing/2014/main" id="{9A0B243B-5038-4DA2-8C59-5BE1BE903D11}"/>
              </a:ext>
            </a:extLst>
          </p:cNvPr>
          <p:cNvPicPr>
            <a:picLocks noChangeAspect="1"/>
          </p:cNvPicPr>
          <p:nvPr>
            <p:custDataLst>
              <p:tags r:id="rId4"/>
            </p:custDataLst>
          </p:nvPr>
        </p:nvPicPr>
        <p:blipFill>
          <a:blip r:embed="rId6" cstate="print">
            <a:extLst>
              <a:ext uri="{28A0092B-C50C-407E-A947-70E740481C1C}">
                <a14:useLocalDpi xmlns:a14="http://schemas.microsoft.com/office/drawing/2010/main" val="0"/>
              </a:ext>
            </a:extLst>
          </a:blip>
          <a:stretch>
            <a:fillRect/>
          </a:stretch>
        </p:blipFill>
        <p:spPr>
          <a:xfrm>
            <a:off x="7272300" y="5119966"/>
            <a:ext cx="1433996" cy="1433996"/>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0" name="Rectangle 2"/>
          <p:cNvSpPr>
            <a:spLocks noGrp="1" noChangeArrowheads="1"/>
          </p:cNvSpPr>
          <p:nvPr>
            <p:ph type="title"/>
            <p:custDataLst>
              <p:tags r:id="rId1"/>
            </p:custDataLst>
          </p:nvPr>
        </p:nvSpPr>
        <p:spPr/>
        <p:txBody>
          <a:bodyPr>
            <a:normAutofit fontScale="90000"/>
          </a:bodyPr>
          <a:lstStyle/>
          <a:p>
            <a:r>
              <a:rPr lang="fr-CA" sz="4400" dirty="0"/>
              <a:t>Définition des interfaces du comportement</a:t>
            </a:r>
            <a:endParaRPr lang="en-US" altLang="fr-FR" dirty="0"/>
          </a:p>
        </p:txBody>
      </p:sp>
      <p:sp>
        <p:nvSpPr>
          <p:cNvPr id="4101" name="Rectangle 3"/>
          <p:cNvSpPr>
            <a:spLocks noGrp="1" noChangeArrowheads="1"/>
          </p:cNvSpPr>
          <p:nvPr>
            <p:ph idx="1"/>
            <p:custDataLst>
              <p:tags r:id="rId2"/>
            </p:custDataLst>
          </p:nvPr>
        </p:nvSpPr>
        <p:spPr>
          <a:xfrm>
            <a:off x="228600" y="1403874"/>
            <a:ext cx="8686800" cy="2997234"/>
          </a:xfrm>
        </p:spPr>
        <p:txBody>
          <a:bodyPr>
            <a:normAutofit/>
          </a:bodyPr>
          <a:lstStyle/>
          <a:p>
            <a:pPr marL="342900" indent="-342900">
              <a:spcBef>
                <a:spcPct val="20000"/>
              </a:spcBef>
              <a:buClr>
                <a:schemeClr val="tx2"/>
              </a:buClr>
              <a:buSzPct val="70000"/>
              <a:buFont typeface="Wingdings" pitchFamily="2" charset="2"/>
              <a:buChar char="l"/>
            </a:pPr>
            <a:r>
              <a:rPr lang="fr-CA" sz="2400" dirty="0"/>
              <a:t>À partir de ces scénarios de collaboration, pour chaque rôle de participant, une interface du comportement est dérivée</a:t>
            </a:r>
          </a:p>
          <a:p>
            <a:pPr marL="342900" indent="-342900">
              <a:spcBef>
                <a:spcPct val="20000"/>
              </a:spcBef>
              <a:buClr>
                <a:schemeClr val="tx2"/>
              </a:buClr>
              <a:buSzPct val="70000"/>
              <a:buFont typeface="Wingdings" pitchFamily="2" charset="2"/>
              <a:buChar char="l"/>
            </a:pPr>
            <a:r>
              <a:rPr lang="fr-CA" sz="2400" dirty="0"/>
              <a:t>Une interface du comportement couvre la vue individuelle d’un participant spécifique dans la chorégraphie du processus; les aspects internes de l’orchestration du processus propre, ainsi que les interactions impliquant uniquement d'autres participants, sont ignorés</a:t>
            </a:r>
          </a:p>
        </p:txBody>
      </p:sp>
      <p:sp>
        <p:nvSpPr>
          <p:cNvPr id="4099" name="Espace réservé du numéro de diapositive 4"/>
          <p:cNvSpPr>
            <a:spLocks noGrp="1"/>
          </p:cNvSpPr>
          <p:nvPr>
            <p:ph type="sldNum" sz="quarter" idx="12"/>
            <p:custDataLst>
              <p:tags r:id="rId3"/>
            </p:custDataLst>
          </p:nvPr>
        </p:nvSpPr>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D4089AA4-63F6-4395-945C-47F07815AC14}" type="slidenum">
              <a:rPr lang="en-US" altLang="en-US" smtClean="0"/>
              <a:pPr/>
              <a:t>20</a:t>
            </a:fld>
            <a:endParaRPr lang="en-US" altLang="en-US"/>
          </a:p>
        </p:txBody>
      </p:sp>
    </p:spTree>
    <p:extLst>
      <p:ext uri="{BB962C8B-B14F-4D97-AF65-F5344CB8AC3E}">
        <p14:creationId xmlns:p14="http://schemas.microsoft.com/office/powerpoint/2010/main" val="5517116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0" name="Rectangle 2"/>
          <p:cNvSpPr>
            <a:spLocks noGrp="1" noChangeArrowheads="1"/>
          </p:cNvSpPr>
          <p:nvPr>
            <p:ph type="title"/>
            <p:custDataLst>
              <p:tags r:id="rId1"/>
            </p:custDataLst>
          </p:nvPr>
        </p:nvSpPr>
        <p:spPr/>
        <p:txBody>
          <a:bodyPr>
            <a:normAutofit fontScale="90000"/>
          </a:bodyPr>
          <a:lstStyle/>
          <a:p>
            <a:r>
              <a:rPr lang="fr-CA" sz="4400" dirty="0"/>
              <a:t>Définition des interfaces du comportement</a:t>
            </a:r>
            <a:endParaRPr lang="en-US" altLang="fr-FR" dirty="0"/>
          </a:p>
        </p:txBody>
      </p:sp>
      <p:sp>
        <p:nvSpPr>
          <p:cNvPr id="4101" name="Rectangle 3"/>
          <p:cNvSpPr>
            <a:spLocks noGrp="1" noChangeArrowheads="1"/>
          </p:cNvSpPr>
          <p:nvPr>
            <p:ph idx="1"/>
            <p:custDataLst>
              <p:tags r:id="rId2"/>
            </p:custDataLst>
          </p:nvPr>
        </p:nvSpPr>
        <p:spPr>
          <a:xfrm>
            <a:off x="228600" y="1403874"/>
            <a:ext cx="8686800" cy="1125026"/>
          </a:xfrm>
        </p:spPr>
        <p:txBody>
          <a:bodyPr>
            <a:normAutofit lnSpcReduction="10000"/>
          </a:bodyPr>
          <a:lstStyle/>
          <a:p>
            <a:pPr marL="342900" indent="-342900">
              <a:spcBef>
                <a:spcPct val="20000"/>
              </a:spcBef>
              <a:buClr>
                <a:schemeClr val="tx2"/>
              </a:buClr>
              <a:buSzPct val="70000"/>
              <a:buFont typeface="Wingdings" pitchFamily="2" charset="2"/>
              <a:buChar char="l"/>
            </a:pPr>
            <a:r>
              <a:rPr lang="fr-CA" sz="2400" dirty="0"/>
              <a:t>Exemple de l’interface du vendeur</a:t>
            </a:r>
          </a:p>
          <a:p>
            <a:pPr lvl="1" indent="-342900">
              <a:buClr>
                <a:schemeClr val="tx2"/>
              </a:buClr>
              <a:buSzPct val="70000"/>
              <a:buFont typeface="Wingdings" pitchFamily="2" charset="2"/>
              <a:buChar char="l"/>
            </a:pPr>
            <a:r>
              <a:rPr lang="fr-CA" sz="2000" dirty="0"/>
              <a:t>Montre les activités d’interactions d’envoi et de réception de messages visibles pour l’extérieur</a:t>
            </a:r>
          </a:p>
          <a:p>
            <a:pPr marL="342900" indent="-342900">
              <a:spcBef>
                <a:spcPct val="20000"/>
              </a:spcBef>
              <a:buClr>
                <a:schemeClr val="tx2"/>
              </a:buClr>
              <a:buSzPct val="70000"/>
              <a:buFont typeface="Wingdings" pitchFamily="2" charset="2"/>
              <a:buChar char="l"/>
            </a:pPr>
            <a:endParaRPr lang="fr-CA" sz="2000" dirty="0"/>
          </a:p>
        </p:txBody>
      </p:sp>
      <p:sp>
        <p:nvSpPr>
          <p:cNvPr id="4099" name="Espace réservé du numéro de diapositive 4"/>
          <p:cNvSpPr>
            <a:spLocks noGrp="1"/>
          </p:cNvSpPr>
          <p:nvPr>
            <p:ph type="sldNum" sz="quarter" idx="12"/>
            <p:custDataLst>
              <p:tags r:id="rId3"/>
            </p:custDataLst>
          </p:nvPr>
        </p:nvSpPr>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D4089AA4-63F6-4395-945C-47F07815AC14}" type="slidenum">
              <a:rPr lang="en-US" altLang="en-US" smtClean="0"/>
              <a:pPr/>
              <a:t>21</a:t>
            </a:fld>
            <a:endParaRPr lang="en-US" altLang="en-US"/>
          </a:p>
        </p:txBody>
      </p:sp>
      <p:pic>
        <p:nvPicPr>
          <p:cNvPr id="3" name="Grafik 1">
            <a:extLst>
              <a:ext uri="{FF2B5EF4-FFF2-40B4-BE49-F238E27FC236}">
                <a16:creationId xmlns:a16="http://schemas.microsoft.com/office/drawing/2014/main" id="{EC3F280E-2E7A-0166-CD6D-5F0D6042E73D}"/>
              </a:ext>
            </a:extLst>
          </p:cNvPr>
          <p:cNvPicPr>
            <a:picLocks noChangeAspect="1"/>
          </p:cNvPicPr>
          <p:nvPr>
            <p:custDataLst>
              <p:tags r:id="rId4"/>
            </p:custDataLst>
          </p:nvPr>
        </p:nvPicPr>
        <p:blipFill>
          <a:blip r:embed="rId6">
            <a:extLst>
              <a:ext uri="{96DAC541-7B7A-43D3-8B79-37D633B846F1}">
                <asvg:svgBlip xmlns:asvg="http://schemas.microsoft.com/office/drawing/2016/SVG/main" r:embed="rId7"/>
              </a:ext>
            </a:extLst>
          </a:blip>
          <a:stretch>
            <a:fillRect/>
          </a:stretch>
        </p:blipFill>
        <p:spPr>
          <a:xfrm>
            <a:off x="935596" y="2276872"/>
            <a:ext cx="7391164" cy="4248472"/>
          </a:xfrm>
          <a:prstGeom prst="rect">
            <a:avLst/>
          </a:prstGeom>
          <a:noFill/>
          <a:ln cap="flat">
            <a:noFill/>
          </a:ln>
        </p:spPr>
      </p:pic>
    </p:spTree>
    <p:extLst>
      <p:ext uri="{BB962C8B-B14F-4D97-AF65-F5344CB8AC3E}">
        <p14:creationId xmlns:p14="http://schemas.microsoft.com/office/powerpoint/2010/main" val="24946780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0" name="Rectangle 2"/>
          <p:cNvSpPr>
            <a:spLocks noGrp="1" noChangeArrowheads="1"/>
          </p:cNvSpPr>
          <p:nvPr>
            <p:ph type="title"/>
            <p:custDataLst>
              <p:tags r:id="rId1"/>
            </p:custDataLst>
          </p:nvPr>
        </p:nvSpPr>
        <p:spPr/>
        <p:txBody>
          <a:bodyPr>
            <a:normAutofit fontScale="90000"/>
          </a:bodyPr>
          <a:lstStyle/>
          <a:p>
            <a:r>
              <a:rPr lang="fr-CA" sz="4400" dirty="0"/>
              <a:t>Définition des interfaces du comportement</a:t>
            </a:r>
            <a:endParaRPr lang="en-US" altLang="fr-FR" dirty="0"/>
          </a:p>
        </p:txBody>
      </p:sp>
      <p:sp>
        <p:nvSpPr>
          <p:cNvPr id="4101" name="Rectangle 3"/>
          <p:cNvSpPr>
            <a:spLocks noGrp="1" noChangeArrowheads="1"/>
          </p:cNvSpPr>
          <p:nvPr>
            <p:ph idx="1"/>
            <p:custDataLst>
              <p:tags r:id="rId2"/>
            </p:custDataLst>
          </p:nvPr>
        </p:nvSpPr>
        <p:spPr>
          <a:xfrm>
            <a:off x="228600" y="1403874"/>
            <a:ext cx="8686800" cy="1125026"/>
          </a:xfrm>
        </p:spPr>
        <p:txBody>
          <a:bodyPr>
            <a:normAutofit lnSpcReduction="10000"/>
          </a:bodyPr>
          <a:lstStyle/>
          <a:p>
            <a:pPr marL="342900" indent="-342900">
              <a:spcBef>
                <a:spcPct val="20000"/>
              </a:spcBef>
              <a:buClr>
                <a:schemeClr val="tx2"/>
              </a:buClr>
              <a:buSzPct val="70000"/>
              <a:buFont typeface="Wingdings" pitchFamily="2" charset="2"/>
              <a:buChar char="l"/>
            </a:pPr>
            <a:r>
              <a:rPr lang="fr-CA" sz="2400" dirty="0"/>
              <a:t>Nous pouvons montrer les interfaces de tous les partenaires impliqués dans une chorégraphie à l’aide du diagramme de collaboration de BPMN (voir exercices)</a:t>
            </a:r>
            <a:endParaRPr lang="fr-CA" sz="2000" dirty="0"/>
          </a:p>
          <a:p>
            <a:pPr marL="342900" indent="-342900">
              <a:spcBef>
                <a:spcPct val="20000"/>
              </a:spcBef>
              <a:buClr>
                <a:schemeClr val="tx2"/>
              </a:buClr>
              <a:buSzPct val="70000"/>
              <a:buFont typeface="Wingdings" pitchFamily="2" charset="2"/>
              <a:buChar char="l"/>
            </a:pPr>
            <a:endParaRPr lang="fr-CA" sz="2000" dirty="0"/>
          </a:p>
        </p:txBody>
      </p:sp>
      <p:sp>
        <p:nvSpPr>
          <p:cNvPr id="4099" name="Espace réservé du numéro de diapositive 4"/>
          <p:cNvSpPr>
            <a:spLocks noGrp="1"/>
          </p:cNvSpPr>
          <p:nvPr>
            <p:ph type="sldNum" sz="quarter" idx="12"/>
            <p:custDataLst>
              <p:tags r:id="rId3"/>
            </p:custDataLst>
          </p:nvPr>
        </p:nvSpPr>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D4089AA4-63F6-4395-945C-47F07815AC14}" type="slidenum">
              <a:rPr lang="en-US" altLang="en-US" smtClean="0"/>
              <a:pPr/>
              <a:t>22</a:t>
            </a:fld>
            <a:endParaRPr lang="en-US" altLang="en-US"/>
          </a:p>
        </p:txBody>
      </p:sp>
    </p:spTree>
    <p:extLst>
      <p:ext uri="{BB962C8B-B14F-4D97-AF65-F5344CB8AC3E}">
        <p14:creationId xmlns:p14="http://schemas.microsoft.com/office/powerpoint/2010/main" val="10691841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0" name="Rectangle 2"/>
          <p:cNvSpPr>
            <a:spLocks noGrp="1" noChangeArrowheads="1"/>
          </p:cNvSpPr>
          <p:nvPr>
            <p:ph type="title"/>
            <p:custDataLst>
              <p:tags r:id="rId1"/>
            </p:custDataLst>
          </p:nvPr>
        </p:nvSpPr>
        <p:spPr/>
        <p:txBody>
          <a:bodyPr>
            <a:normAutofit fontScale="90000"/>
          </a:bodyPr>
          <a:lstStyle/>
          <a:p>
            <a:r>
              <a:rPr lang="fr-CA" sz="4400" dirty="0"/>
              <a:t>Compatibilité des chorégraphies de processus</a:t>
            </a:r>
          </a:p>
        </p:txBody>
      </p:sp>
      <p:sp>
        <p:nvSpPr>
          <p:cNvPr id="4101" name="Rectangle 3"/>
          <p:cNvSpPr>
            <a:spLocks noGrp="1" noChangeArrowheads="1"/>
          </p:cNvSpPr>
          <p:nvPr>
            <p:ph idx="1"/>
            <p:custDataLst>
              <p:tags r:id="rId2"/>
            </p:custDataLst>
          </p:nvPr>
        </p:nvSpPr>
        <p:spPr>
          <a:xfrm>
            <a:off x="323528" y="1448780"/>
            <a:ext cx="8686800" cy="4876800"/>
          </a:xfrm>
        </p:spPr>
        <p:txBody>
          <a:bodyPr>
            <a:normAutofit fontScale="92500" lnSpcReduction="20000"/>
          </a:bodyPr>
          <a:lstStyle/>
          <a:p>
            <a:pPr marL="342900" indent="-342900">
              <a:spcBef>
                <a:spcPct val="20000"/>
              </a:spcBef>
              <a:buClr>
                <a:schemeClr val="tx2"/>
              </a:buClr>
              <a:buSzPct val="70000"/>
              <a:buFont typeface="Wingdings" pitchFamily="2" charset="2"/>
              <a:buChar char="l"/>
            </a:pPr>
            <a:r>
              <a:rPr lang="fr-CA" sz="2400" dirty="0"/>
              <a:t>La conception de la chorégraphie de processus doit garantir que les orchestrations de processus des participants fonctionnent bien ensemble dans la collaboration globale</a:t>
            </a:r>
          </a:p>
          <a:p>
            <a:pPr marL="342900" indent="-342900">
              <a:spcBef>
                <a:spcPct val="20000"/>
              </a:spcBef>
              <a:buClr>
                <a:schemeClr val="tx2"/>
              </a:buClr>
              <a:buSzPct val="70000"/>
              <a:buFont typeface="Wingdings" pitchFamily="2" charset="2"/>
              <a:buChar char="l"/>
            </a:pPr>
            <a:r>
              <a:rPr lang="fr-CA" sz="2400" dirty="0"/>
              <a:t>La compatibilité est la capacité d’un ensemble de participants à interagir avec succès selon une chorégraphie de processus donnée</a:t>
            </a:r>
          </a:p>
          <a:p>
            <a:pPr marL="342900" indent="-342900">
              <a:spcBef>
                <a:spcPct val="20000"/>
              </a:spcBef>
              <a:buClr>
                <a:schemeClr val="tx2"/>
              </a:buClr>
              <a:buSzPct val="70000"/>
              <a:buFont typeface="Wingdings" pitchFamily="2" charset="2"/>
              <a:buChar char="l"/>
            </a:pPr>
            <a:r>
              <a:rPr lang="fr-CA" sz="2400" dirty="0"/>
              <a:t>Un comportement d'interaction infructueux peut survenir si, par exemple, différents formats de message ont été utilisés dans une collaboration et qu’un participant ne comprend pas le contenu d’un message envoyé par un autre participant</a:t>
            </a:r>
          </a:p>
          <a:p>
            <a:pPr marL="342900" indent="-342900">
              <a:spcBef>
                <a:spcPct val="20000"/>
              </a:spcBef>
              <a:buClr>
                <a:schemeClr val="tx2"/>
              </a:buClr>
              <a:buSzPct val="70000"/>
              <a:buFont typeface="Wingdings" pitchFamily="2" charset="2"/>
              <a:buChar char="l"/>
            </a:pPr>
            <a:r>
              <a:rPr lang="fr-CA" sz="2400" dirty="0"/>
              <a:t>Une autre source d’incompatibilité est due à des interactions erronées et mal alignées</a:t>
            </a:r>
          </a:p>
          <a:p>
            <a:pPr marL="342900" indent="-342900">
              <a:spcBef>
                <a:spcPct val="20000"/>
              </a:spcBef>
              <a:buClr>
                <a:schemeClr val="tx2"/>
              </a:buClr>
              <a:buSzPct val="70000"/>
              <a:buFont typeface="Wingdings" pitchFamily="2" charset="2"/>
              <a:buChar char="l"/>
            </a:pPr>
            <a:r>
              <a:rPr lang="fr-CA" sz="2400" dirty="0"/>
              <a:t>Si, par exemple, un participant attend une notification à un moment donné de son processus avant de pouvoir continuer, et qu’aucun des autres participants n’envoie un tel message de notification, alors le processus ne peut pas continuer, donc une situation de blocage apparaît</a:t>
            </a:r>
          </a:p>
        </p:txBody>
      </p:sp>
      <p:sp>
        <p:nvSpPr>
          <p:cNvPr id="4099" name="Espace réservé du numéro de diapositive 4"/>
          <p:cNvSpPr>
            <a:spLocks noGrp="1"/>
          </p:cNvSpPr>
          <p:nvPr>
            <p:ph type="sldNum" sz="quarter" idx="12"/>
            <p:custDataLst>
              <p:tags r:id="rId3"/>
            </p:custDataLst>
          </p:nvPr>
        </p:nvSpPr>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D4089AA4-63F6-4395-945C-47F07815AC14}" type="slidenum">
              <a:rPr lang="en-US" altLang="en-US" smtClean="0"/>
              <a:pPr/>
              <a:t>23</a:t>
            </a:fld>
            <a:endParaRPr lang="en-US" altLang="en-US"/>
          </a:p>
        </p:txBody>
      </p:sp>
    </p:spTree>
    <p:extLst>
      <p:ext uri="{BB962C8B-B14F-4D97-AF65-F5344CB8AC3E}">
        <p14:creationId xmlns:p14="http://schemas.microsoft.com/office/powerpoint/2010/main" val="15757553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0" name="Rectangle 2"/>
          <p:cNvSpPr>
            <a:spLocks noGrp="1" noChangeArrowheads="1"/>
          </p:cNvSpPr>
          <p:nvPr>
            <p:ph type="title"/>
            <p:custDataLst>
              <p:tags r:id="rId1"/>
            </p:custDataLst>
          </p:nvPr>
        </p:nvSpPr>
        <p:spPr/>
        <p:txBody>
          <a:bodyPr>
            <a:normAutofit fontScale="90000"/>
          </a:bodyPr>
          <a:lstStyle/>
          <a:p>
            <a:r>
              <a:rPr lang="fr-CA" sz="4400" dirty="0"/>
              <a:t>Compatibilité des chorégraphies de processus</a:t>
            </a:r>
          </a:p>
        </p:txBody>
      </p:sp>
      <p:sp>
        <p:nvSpPr>
          <p:cNvPr id="4101" name="Rectangle 3"/>
          <p:cNvSpPr>
            <a:spLocks noGrp="1" noChangeArrowheads="1"/>
          </p:cNvSpPr>
          <p:nvPr>
            <p:ph idx="1"/>
            <p:custDataLst>
              <p:tags r:id="rId2"/>
            </p:custDataLst>
          </p:nvPr>
        </p:nvSpPr>
        <p:spPr>
          <a:xfrm>
            <a:off x="323528" y="1448780"/>
            <a:ext cx="8686800" cy="4876800"/>
          </a:xfrm>
        </p:spPr>
        <p:txBody>
          <a:bodyPr>
            <a:normAutofit/>
          </a:bodyPr>
          <a:lstStyle/>
          <a:p>
            <a:pPr marL="342900" indent="-342900">
              <a:spcBef>
                <a:spcPct val="20000"/>
              </a:spcBef>
              <a:buClr>
                <a:schemeClr val="tx2"/>
              </a:buClr>
              <a:buSzPct val="70000"/>
              <a:buFont typeface="Wingdings" pitchFamily="2" charset="2"/>
              <a:buChar char="l"/>
            </a:pPr>
            <a:r>
              <a:rPr lang="fr-CA" sz="2400" dirty="0"/>
              <a:t>Puisque seule la structure de l’interaction est prise en compte, nous l’appelons compatibilité structurelle</a:t>
            </a:r>
          </a:p>
          <a:p>
            <a:pPr marL="342900" indent="-342900">
              <a:spcBef>
                <a:spcPct val="20000"/>
              </a:spcBef>
              <a:buClr>
                <a:schemeClr val="tx2"/>
              </a:buClr>
              <a:buSzPct val="70000"/>
              <a:buFont typeface="Wingdings" pitchFamily="2" charset="2"/>
              <a:buChar char="l"/>
            </a:pPr>
            <a:r>
              <a:rPr lang="fr-CA" sz="2400" dirty="0"/>
              <a:t>Cette propriété d'une chorégraphie de processus se décline en deux saveurs</a:t>
            </a:r>
          </a:p>
          <a:p>
            <a:pPr lvl="1" indent="-342900">
              <a:buClr>
                <a:schemeClr val="tx2"/>
              </a:buClr>
              <a:buSzPct val="70000"/>
              <a:buFont typeface="Wingdings" pitchFamily="2" charset="2"/>
              <a:buChar char="l"/>
            </a:pPr>
            <a:r>
              <a:rPr lang="fr-CA" sz="2000" dirty="0"/>
              <a:t>Une compatibilité structurelle forte est donnée si, pour chaque message qui peut être envoyé, il y a un participant qui peut le recevoir, et si pour chaque message qui peut être reçu, il y a un participant qui peut l’envoyer</a:t>
            </a:r>
          </a:p>
          <a:p>
            <a:pPr lvl="1" indent="-342900">
              <a:buClr>
                <a:schemeClr val="tx2"/>
              </a:buClr>
              <a:buSzPct val="70000"/>
              <a:buFont typeface="Wingdings" pitchFamily="2" charset="2"/>
              <a:buChar char="l"/>
            </a:pPr>
            <a:r>
              <a:rPr lang="fr-CA" sz="2000" dirty="0"/>
              <a:t>Une compatibilité structurelle faible est donnée si tous les messages envoyés par les participants peuvent être reçus par d'autres participants. Cependant, il n'est pas nécessaire que tous les messages que les participants peuvent recevoir soient effectivement envoyés par d'autres participants</a:t>
            </a:r>
          </a:p>
        </p:txBody>
      </p:sp>
      <p:sp>
        <p:nvSpPr>
          <p:cNvPr id="4099" name="Espace réservé du numéro de diapositive 4"/>
          <p:cNvSpPr>
            <a:spLocks noGrp="1"/>
          </p:cNvSpPr>
          <p:nvPr>
            <p:ph type="sldNum" sz="quarter" idx="12"/>
            <p:custDataLst>
              <p:tags r:id="rId3"/>
            </p:custDataLst>
          </p:nvPr>
        </p:nvSpPr>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D4089AA4-63F6-4395-945C-47F07815AC14}" type="slidenum">
              <a:rPr lang="en-US" altLang="en-US" smtClean="0"/>
              <a:pPr/>
              <a:t>24</a:t>
            </a:fld>
            <a:endParaRPr lang="en-US" altLang="en-US"/>
          </a:p>
        </p:txBody>
      </p:sp>
    </p:spTree>
    <p:extLst>
      <p:ext uri="{BB962C8B-B14F-4D97-AF65-F5344CB8AC3E}">
        <p14:creationId xmlns:p14="http://schemas.microsoft.com/office/powerpoint/2010/main" val="26190631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0" name="Rectangle 2"/>
          <p:cNvSpPr>
            <a:spLocks noGrp="1" noChangeArrowheads="1"/>
          </p:cNvSpPr>
          <p:nvPr>
            <p:ph type="title"/>
            <p:custDataLst>
              <p:tags r:id="rId1"/>
            </p:custDataLst>
          </p:nvPr>
        </p:nvSpPr>
        <p:spPr/>
        <p:txBody>
          <a:bodyPr>
            <a:normAutofit fontScale="90000"/>
          </a:bodyPr>
          <a:lstStyle/>
          <a:p>
            <a:r>
              <a:rPr lang="fr-CA" sz="4400" dirty="0"/>
              <a:t>Compatibilité des chorégraphies de processus</a:t>
            </a:r>
          </a:p>
        </p:txBody>
      </p:sp>
      <p:sp>
        <p:nvSpPr>
          <p:cNvPr id="4101" name="Rectangle 3"/>
          <p:cNvSpPr>
            <a:spLocks noGrp="1" noChangeArrowheads="1"/>
          </p:cNvSpPr>
          <p:nvPr>
            <p:ph idx="1"/>
            <p:custDataLst>
              <p:tags r:id="rId2"/>
            </p:custDataLst>
          </p:nvPr>
        </p:nvSpPr>
        <p:spPr>
          <a:xfrm>
            <a:off x="323528" y="1448780"/>
            <a:ext cx="8686800" cy="4876800"/>
          </a:xfrm>
        </p:spPr>
        <p:txBody>
          <a:bodyPr>
            <a:normAutofit fontScale="92500"/>
          </a:bodyPr>
          <a:lstStyle/>
          <a:p>
            <a:pPr marL="342900" indent="-342900">
              <a:spcBef>
                <a:spcPct val="20000"/>
              </a:spcBef>
              <a:buClr>
                <a:schemeClr val="tx2"/>
              </a:buClr>
              <a:buSzPct val="70000"/>
              <a:buFont typeface="Wingdings" pitchFamily="2" charset="2"/>
              <a:buChar char="l"/>
            </a:pPr>
            <a:r>
              <a:rPr lang="fr-CA" sz="2400" dirty="0"/>
              <a:t>Étant donné que les orchestrations de processus individuelles ont dans la plupart des cas été développées indépendamment les unes des autres, une correspondance structurelle complète entre les participants ne peut pas toujours être obtenue</a:t>
            </a:r>
          </a:p>
          <a:p>
            <a:pPr marL="342900" indent="-342900">
              <a:spcBef>
                <a:spcPct val="20000"/>
              </a:spcBef>
              <a:buClr>
                <a:schemeClr val="tx2"/>
              </a:buClr>
              <a:buSzPct val="70000"/>
              <a:buFont typeface="Wingdings" pitchFamily="2" charset="2"/>
              <a:buChar char="l"/>
            </a:pPr>
            <a:r>
              <a:rPr lang="fr-CA" sz="2400" dirty="0"/>
              <a:t>L’apparition d'une faible compatibilité structurelle est plus probable</a:t>
            </a:r>
          </a:p>
          <a:p>
            <a:pPr marL="342900" indent="-342900">
              <a:spcBef>
                <a:spcPct val="20000"/>
              </a:spcBef>
              <a:buClr>
                <a:schemeClr val="tx2"/>
              </a:buClr>
              <a:buSzPct val="70000"/>
              <a:buFont typeface="Wingdings" pitchFamily="2" charset="2"/>
              <a:buChar char="l"/>
            </a:pPr>
            <a:r>
              <a:rPr lang="fr-CA" sz="2400" dirty="0"/>
              <a:t>Dans ce cas, tous les messages envoyés peuvent être reçus, mais il n’est pas nécessaire que pour chaque message pouvant être reçu, il y ait un participant qui puisse réellement envoyer un tel message</a:t>
            </a:r>
          </a:p>
          <a:p>
            <a:pPr marL="342900" indent="-342900">
              <a:spcBef>
                <a:spcPct val="20000"/>
              </a:spcBef>
              <a:buClr>
                <a:schemeClr val="tx2"/>
              </a:buClr>
              <a:buSzPct val="70000"/>
              <a:buFont typeface="Wingdings" pitchFamily="2" charset="2"/>
              <a:buChar char="l"/>
            </a:pPr>
            <a:r>
              <a:rPr lang="fr-CA" sz="2400" dirty="0"/>
              <a:t>La justification de cette définition est que l’interaction peut avoir lieu, même si certains participants peuvent recevoir des messages supplémentaires</a:t>
            </a:r>
          </a:p>
          <a:p>
            <a:pPr marL="342900" indent="-342900">
              <a:spcBef>
                <a:spcPct val="20000"/>
              </a:spcBef>
              <a:buClr>
                <a:schemeClr val="tx2"/>
              </a:buClr>
              <a:buSzPct val="70000"/>
              <a:buFont typeface="Wingdings" pitchFamily="2" charset="2"/>
              <a:buChar char="l"/>
            </a:pPr>
            <a:r>
              <a:rPr lang="fr-CA" sz="2400" dirty="0"/>
              <a:t>On suppose que ces messages ne sont pas essentiels pour la chorégraphie globale du processus</a:t>
            </a:r>
            <a:endParaRPr lang="fr-CA" sz="2000" dirty="0"/>
          </a:p>
        </p:txBody>
      </p:sp>
      <p:sp>
        <p:nvSpPr>
          <p:cNvPr id="4099" name="Espace réservé du numéro de diapositive 4"/>
          <p:cNvSpPr>
            <a:spLocks noGrp="1"/>
          </p:cNvSpPr>
          <p:nvPr>
            <p:ph type="sldNum" sz="quarter" idx="12"/>
            <p:custDataLst>
              <p:tags r:id="rId3"/>
            </p:custDataLst>
          </p:nvPr>
        </p:nvSpPr>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D4089AA4-63F6-4395-945C-47F07815AC14}" type="slidenum">
              <a:rPr lang="en-US" altLang="en-US" smtClean="0"/>
              <a:pPr/>
              <a:t>25</a:t>
            </a:fld>
            <a:endParaRPr lang="en-US" altLang="en-US"/>
          </a:p>
        </p:txBody>
      </p:sp>
    </p:spTree>
    <p:extLst>
      <p:ext uri="{BB962C8B-B14F-4D97-AF65-F5344CB8AC3E}">
        <p14:creationId xmlns:p14="http://schemas.microsoft.com/office/powerpoint/2010/main" val="5746352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0" name="Rectangle 2"/>
          <p:cNvSpPr>
            <a:spLocks noGrp="1" noChangeArrowheads="1"/>
          </p:cNvSpPr>
          <p:nvPr>
            <p:ph type="title"/>
            <p:custDataLst>
              <p:tags r:id="rId1"/>
            </p:custDataLst>
          </p:nvPr>
        </p:nvSpPr>
        <p:spPr/>
        <p:txBody>
          <a:bodyPr>
            <a:normAutofit fontScale="90000"/>
          </a:bodyPr>
          <a:lstStyle/>
          <a:p>
            <a:r>
              <a:rPr lang="fr-CA" sz="4400" dirty="0"/>
              <a:t>Patrons d’interaction de services</a:t>
            </a:r>
          </a:p>
        </p:txBody>
      </p:sp>
      <p:sp>
        <p:nvSpPr>
          <p:cNvPr id="4101" name="Rectangle 3"/>
          <p:cNvSpPr>
            <a:spLocks noGrp="1" noChangeArrowheads="1"/>
          </p:cNvSpPr>
          <p:nvPr>
            <p:ph idx="1"/>
            <p:custDataLst>
              <p:tags r:id="rId2"/>
            </p:custDataLst>
          </p:nvPr>
        </p:nvSpPr>
        <p:spPr>
          <a:xfrm>
            <a:off x="323528" y="1448780"/>
            <a:ext cx="8686800" cy="4876800"/>
          </a:xfrm>
        </p:spPr>
        <p:txBody>
          <a:bodyPr>
            <a:normAutofit lnSpcReduction="10000"/>
          </a:bodyPr>
          <a:lstStyle/>
          <a:p>
            <a:pPr marL="342900" indent="-342900">
              <a:spcBef>
                <a:spcPct val="20000"/>
              </a:spcBef>
              <a:buClr>
                <a:schemeClr val="tx2"/>
              </a:buClr>
              <a:buSzPct val="70000"/>
              <a:buFont typeface="Wingdings" pitchFamily="2" charset="2"/>
              <a:buChar char="l"/>
            </a:pPr>
            <a:r>
              <a:rPr lang="en-CA" sz="2400" dirty="0"/>
              <a:t>Send</a:t>
            </a:r>
          </a:p>
          <a:p>
            <a:pPr marL="342900" indent="-342900">
              <a:spcBef>
                <a:spcPct val="20000"/>
              </a:spcBef>
              <a:buClr>
                <a:schemeClr val="tx2"/>
              </a:buClr>
              <a:buSzPct val="70000"/>
              <a:buFont typeface="Wingdings" pitchFamily="2" charset="2"/>
              <a:buChar char="l"/>
            </a:pPr>
            <a:r>
              <a:rPr lang="en-CA" sz="2400" dirty="0"/>
              <a:t>Receive</a:t>
            </a:r>
          </a:p>
          <a:p>
            <a:pPr marL="342900" indent="-342900">
              <a:spcBef>
                <a:spcPct val="20000"/>
              </a:spcBef>
              <a:buClr>
                <a:schemeClr val="tx2"/>
              </a:buClr>
              <a:buSzPct val="70000"/>
              <a:buFont typeface="Wingdings" pitchFamily="2" charset="2"/>
              <a:buChar char="l"/>
            </a:pPr>
            <a:r>
              <a:rPr lang="en-CA" sz="2400" dirty="0"/>
              <a:t>Send/Receive</a:t>
            </a:r>
          </a:p>
          <a:p>
            <a:pPr marL="342900" indent="-342900">
              <a:spcBef>
                <a:spcPct val="20000"/>
              </a:spcBef>
              <a:buClr>
                <a:schemeClr val="tx2"/>
              </a:buClr>
              <a:buSzPct val="70000"/>
              <a:buFont typeface="Wingdings" pitchFamily="2" charset="2"/>
              <a:buChar char="l"/>
            </a:pPr>
            <a:r>
              <a:rPr lang="en-CA" sz="2400" dirty="0"/>
              <a:t>Racing incoming Messages</a:t>
            </a:r>
          </a:p>
          <a:p>
            <a:pPr marL="342900" indent="-342900">
              <a:spcBef>
                <a:spcPct val="20000"/>
              </a:spcBef>
              <a:buClr>
                <a:schemeClr val="tx2"/>
              </a:buClr>
              <a:buSzPct val="70000"/>
              <a:buFont typeface="Wingdings" pitchFamily="2" charset="2"/>
              <a:buChar char="l"/>
            </a:pPr>
            <a:r>
              <a:rPr lang="en-CA" sz="2400" dirty="0"/>
              <a:t>One-To-Many Send</a:t>
            </a:r>
          </a:p>
          <a:p>
            <a:pPr marL="342900" indent="-342900">
              <a:spcBef>
                <a:spcPct val="20000"/>
              </a:spcBef>
              <a:buClr>
                <a:schemeClr val="tx2"/>
              </a:buClr>
              <a:buSzPct val="70000"/>
              <a:buFont typeface="Wingdings" pitchFamily="2" charset="2"/>
              <a:buChar char="l"/>
            </a:pPr>
            <a:r>
              <a:rPr lang="en-CA" sz="2400" dirty="0"/>
              <a:t>One-From-Many Receive</a:t>
            </a:r>
          </a:p>
          <a:p>
            <a:pPr marL="342900" indent="-342900">
              <a:spcBef>
                <a:spcPct val="20000"/>
              </a:spcBef>
              <a:buClr>
                <a:schemeClr val="tx2"/>
              </a:buClr>
              <a:buSzPct val="70000"/>
              <a:buFont typeface="Wingdings" pitchFamily="2" charset="2"/>
              <a:buChar char="l"/>
            </a:pPr>
            <a:r>
              <a:rPr lang="en-CA" sz="2400" dirty="0"/>
              <a:t>One-To-Many Send/Receive</a:t>
            </a:r>
          </a:p>
          <a:p>
            <a:pPr marL="342900" indent="-342900">
              <a:spcBef>
                <a:spcPct val="20000"/>
              </a:spcBef>
              <a:buClr>
                <a:schemeClr val="tx2"/>
              </a:buClr>
              <a:buSzPct val="70000"/>
              <a:buFont typeface="Wingdings" pitchFamily="2" charset="2"/>
              <a:buChar char="l"/>
            </a:pPr>
            <a:r>
              <a:rPr lang="en-CA" sz="2400" dirty="0"/>
              <a:t>Multi-Responses</a:t>
            </a:r>
          </a:p>
          <a:p>
            <a:pPr marL="342900" indent="-342900">
              <a:spcBef>
                <a:spcPct val="20000"/>
              </a:spcBef>
              <a:buClr>
                <a:schemeClr val="tx2"/>
              </a:buClr>
              <a:buSzPct val="70000"/>
              <a:buFont typeface="Wingdings" pitchFamily="2" charset="2"/>
              <a:buChar char="l"/>
            </a:pPr>
            <a:r>
              <a:rPr lang="en-CA" sz="2400" dirty="0"/>
              <a:t>Contingent Requests</a:t>
            </a:r>
          </a:p>
          <a:p>
            <a:pPr marL="342900" indent="-342900">
              <a:spcBef>
                <a:spcPct val="20000"/>
              </a:spcBef>
              <a:buClr>
                <a:schemeClr val="tx2"/>
              </a:buClr>
              <a:buSzPct val="70000"/>
              <a:buFont typeface="Wingdings" pitchFamily="2" charset="2"/>
              <a:buChar char="l"/>
            </a:pPr>
            <a:r>
              <a:rPr lang="en-CA" sz="2400" dirty="0"/>
              <a:t>Atomic Multicast Notification</a:t>
            </a:r>
          </a:p>
          <a:p>
            <a:pPr marL="342900" indent="-342900">
              <a:spcBef>
                <a:spcPct val="20000"/>
              </a:spcBef>
              <a:buClr>
                <a:schemeClr val="tx2"/>
              </a:buClr>
              <a:buSzPct val="70000"/>
              <a:buFont typeface="Wingdings" pitchFamily="2" charset="2"/>
              <a:buChar char="l"/>
            </a:pPr>
            <a:r>
              <a:rPr lang="en-CA" sz="2400" dirty="0"/>
              <a:t>Request With Referral</a:t>
            </a:r>
          </a:p>
          <a:p>
            <a:pPr marL="342900" indent="-342900">
              <a:spcBef>
                <a:spcPct val="20000"/>
              </a:spcBef>
              <a:buClr>
                <a:schemeClr val="tx2"/>
              </a:buClr>
              <a:buSzPct val="70000"/>
              <a:buFont typeface="Wingdings" pitchFamily="2" charset="2"/>
              <a:buChar char="l"/>
            </a:pPr>
            <a:r>
              <a:rPr lang="en-CA" sz="2400" dirty="0"/>
              <a:t>Relayed Request</a:t>
            </a:r>
          </a:p>
          <a:p>
            <a:pPr marL="342900" indent="-342900">
              <a:spcBef>
                <a:spcPct val="20000"/>
              </a:spcBef>
              <a:buClr>
                <a:schemeClr val="tx2"/>
              </a:buClr>
              <a:buSzPct val="70000"/>
              <a:buFont typeface="Wingdings" pitchFamily="2" charset="2"/>
              <a:buChar char="l"/>
            </a:pPr>
            <a:endParaRPr lang="fr-CA" sz="2400" dirty="0"/>
          </a:p>
        </p:txBody>
      </p:sp>
      <p:sp>
        <p:nvSpPr>
          <p:cNvPr id="4099" name="Espace réservé du numéro de diapositive 4"/>
          <p:cNvSpPr>
            <a:spLocks noGrp="1"/>
          </p:cNvSpPr>
          <p:nvPr>
            <p:ph type="sldNum" sz="quarter" idx="12"/>
            <p:custDataLst>
              <p:tags r:id="rId3"/>
            </p:custDataLst>
          </p:nvPr>
        </p:nvSpPr>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D4089AA4-63F6-4395-945C-47F07815AC14}" type="slidenum">
              <a:rPr lang="en-US" altLang="en-US" smtClean="0"/>
              <a:pPr/>
              <a:t>26</a:t>
            </a:fld>
            <a:endParaRPr lang="en-US" altLang="en-US"/>
          </a:p>
        </p:txBody>
      </p:sp>
    </p:spTree>
    <p:extLst>
      <p:ext uri="{BB962C8B-B14F-4D97-AF65-F5344CB8AC3E}">
        <p14:creationId xmlns:p14="http://schemas.microsoft.com/office/powerpoint/2010/main" val="39870167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0" name="Rectangle 2"/>
          <p:cNvSpPr>
            <a:spLocks noGrp="1" noChangeArrowheads="1"/>
          </p:cNvSpPr>
          <p:nvPr>
            <p:ph type="title"/>
            <p:custDataLst>
              <p:tags r:id="rId1"/>
            </p:custDataLst>
          </p:nvPr>
        </p:nvSpPr>
        <p:spPr/>
        <p:txBody>
          <a:bodyPr>
            <a:normAutofit/>
          </a:bodyPr>
          <a:lstStyle/>
          <a:p>
            <a:r>
              <a:rPr lang="en-CA" sz="4400" dirty="0"/>
              <a:t>Send</a:t>
            </a:r>
          </a:p>
        </p:txBody>
      </p:sp>
      <p:sp>
        <p:nvSpPr>
          <p:cNvPr id="4101" name="Rectangle 3"/>
          <p:cNvSpPr>
            <a:spLocks noGrp="1" noChangeArrowheads="1"/>
          </p:cNvSpPr>
          <p:nvPr>
            <p:ph idx="1"/>
            <p:custDataLst>
              <p:tags r:id="rId2"/>
            </p:custDataLst>
          </p:nvPr>
        </p:nvSpPr>
        <p:spPr>
          <a:xfrm>
            <a:off x="323528" y="1448780"/>
            <a:ext cx="8686800" cy="1836204"/>
          </a:xfrm>
        </p:spPr>
        <p:txBody>
          <a:bodyPr>
            <a:normAutofit/>
          </a:bodyPr>
          <a:lstStyle/>
          <a:p>
            <a:pPr marL="342900" indent="-342900">
              <a:spcBef>
                <a:spcPct val="20000"/>
              </a:spcBef>
              <a:buClr>
                <a:schemeClr val="tx2"/>
              </a:buClr>
              <a:buSzPct val="70000"/>
              <a:buFont typeface="Wingdings" pitchFamily="2" charset="2"/>
              <a:buChar char="l"/>
            </a:pPr>
            <a:r>
              <a:rPr lang="fr-CA" sz="2400" dirty="0"/>
              <a:t>Représente une interaction unidirectionnelle entre deux participants de point de vue de l’émetteur</a:t>
            </a:r>
          </a:p>
          <a:p>
            <a:pPr marL="342900" indent="-342900">
              <a:spcBef>
                <a:spcPct val="20000"/>
              </a:spcBef>
              <a:buClr>
                <a:schemeClr val="tx2"/>
              </a:buClr>
              <a:buSzPct val="70000"/>
              <a:buFont typeface="Wingdings" pitchFamily="2" charset="2"/>
              <a:buChar char="l"/>
            </a:pPr>
            <a:r>
              <a:rPr lang="fr-CA" sz="2400" dirty="0"/>
              <a:t>Le récepteur peut-être connu pendant la conception de la chorégraphie ou que lors de l’exécution de la conversation</a:t>
            </a:r>
          </a:p>
        </p:txBody>
      </p:sp>
      <p:sp>
        <p:nvSpPr>
          <p:cNvPr id="4099" name="Espace réservé du numéro de diapositive 4"/>
          <p:cNvSpPr>
            <a:spLocks noGrp="1"/>
          </p:cNvSpPr>
          <p:nvPr>
            <p:ph type="sldNum" sz="quarter" idx="12"/>
            <p:custDataLst>
              <p:tags r:id="rId3"/>
            </p:custDataLst>
          </p:nvPr>
        </p:nvSpPr>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D4089AA4-63F6-4395-945C-47F07815AC14}" type="slidenum">
              <a:rPr lang="en-US" altLang="en-US" smtClean="0"/>
              <a:pPr/>
              <a:t>27</a:t>
            </a:fld>
            <a:endParaRPr lang="en-US" altLang="en-US"/>
          </a:p>
        </p:txBody>
      </p:sp>
      <p:pic>
        <p:nvPicPr>
          <p:cNvPr id="2" name="Grafik 1">
            <a:extLst>
              <a:ext uri="{FF2B5EF4-FFF2-40B4-BE49-F238E27FC236}">
                <a16:creationId xmlns:a16="http://schemas.microsoft.com/office/drawing/2014/main" id="{A2B9CABB-7C79-473C-BDBF-8E9F56128127}"/>
              </a:ext>
            </a:extLst>
          </p:cNvPr>
          <p:cNvPicPr>
            <a:picLocks noChangeAspect="1"/>
          </p:cNvPicPr>
          <p:nvPr>
            <p:custDataLst>
              <p:tags r:id="rId4"/>
            </p:custDataLst>
          </p:nvPr>
        </p:nvPicPr>
        <p:blipFill>
          <a:blip r:embed="rId6">
            <a:extLst>
              <a:ext uri="{96DAC541-7B7A-43D3-8B79-37D633B846F1}">
                <asvg:svgBlip xmlns:asvg="http://schemas.microsoft.com/office/drawing/2016/SVG/main" r:embed="rId7"/>
              </a:ext>
            </a:extLst>
          </a:blip>
          <a:stretch>
            <a:fillRect/>
          </a:stretch>
        </p:blipFill>
        <p:spPr>
          <a:xfrm>
            <a:off x="1403648" y="3140968"/>
            <a:ext cx="6120680" cy="3418733"/>
          </a:xfrm>
          <a:prstGeom prst="rect">
            <a:avLst/>
          </a:prstGeom>
          <a:noFill/>
          <a:ln cap="flat">
            <a:noFill/>
          </a:ln>
        </p:spPr>
      </p:pic>
    </p:spTree>
    <p:extLst>
      <p:ext uri="{BB962C8B-B14F-4D97-AF65-F5344CB8AC3E}">
        <p14:creationId xmlns:p14="http://schemas.microsoft.com/office/powerpoint/2010/main" val="18696695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0" name="Rectangle 2"/>
          <p:cNvSpPr>
            <a:spLocks noGrp="1" noChangeArrowheads="1"/>
          </p:cNvSpPr>
          <p:nvPr>
            <p:ph type="title"/>
            <p:custDataLst>
              <p:tags r:id="rId1"/>
            </p:custDataLst>
          </p:nvPr>
        </p:nvSpPr>
        <p:spPr/>
        <p:txBody>
          <a:bodyPr>
            <a:normAutofit/>
          </a:bodyPr>
          <a:lstStyle/>
          <a:p>
            <a:r>
              <a:rPr lang="en-CA" sz="4400" dirty="0"/>
              <a:t>Receive</a:t>
            </a:r>
          </a:p>
        </p:txBody>
      </p:sp>
      <p:sp>
        <p:nvSpPr>
          <p:cNvPr id="4101" name="Rectangle 3"/>
          <p:cNvSpPr>
            <a:spLocks noGrp="1" noChangeArrowheads="1"/>
          </p:cNvSpPr>
          <p:nvPr>
            <p:ph idx="1"/>
            <p:custDataLst>
              <p:tags r:id="rId2"/>
            </p:custDataLst>
          </p:nvPr>
        </p:nvSpPr>
        <p:spPr>
          <a:xfrm>
            <a:off x="323528" y="1448780"/>
            <a:ext cx="8686800" cy="1836204"/>
          </a:xfrm>
        </p:spPr>
        <p:txBody>
          <a:bodyPr>
            <a:normAutofit fontScale="92500" lnSpcReduction="10000"/>
          </a:bodyPr>
          <a:lstStyle/>
          <a:p>
            <a:pPr marL="342900" indent="-342900">
              <a:spcBef>
                <a:spcPct val="20000"/>
              </a:spcBef>
              <a:buClr>
                <a:schemeClr val="tx2"/>
              </a:buClr>
              <a:buSzPct val="70000"/>
              <a:buFont typeface="Wingdings" pitchFamily="2" charset="2"/>
              <a:buChar char="l"/>
            </a:pPr>
            <a:r>
              <a:rPr lang="fr-CA" sz="2400" dirty="0"/>
              <a:t>Représente aussi une interaction unidirectionnelle entre deux participants, mais cette fois-ci de point de vue du récepteur</a:t>
            </a:r>
          </a:p>
          <a:p>
            <a:pPr marL="342900" indent="-342900">
              <a:spcBef>
                <a:spcPct val="20000"/>
              </a:spcBef>
              <a:buClr>
                <a:schemeClr val="tx2"/>
              </a:buClr>
              <a:buSzPct val="70000"/>
              <a:buFont typeface="Wingdings" pitchFamily="2" charset="2"/>
              <a:buChar char="l"/>
            </a:pPr>
            <a:r>
              <a:rPr lang="fr-CA" sz="2400" dirty="0"/>
              <a:t>Lorsqu’un message reçu n’est pas attendu, deux options sont possibles</a:t>
            </a:r>
          </a:p>
          <a:p>
            <a:pPr marL="692150" lvl="1" indent="-347663">
              <a:spcBef>
                <a:spcPct val="20000"/>
              </a:spcBef>
              <a:buClr>
                <a:schemeClr val="accent2"/>
              </a:buClr>
              <a:buSzPct val="70000"/>
              <a:buFont typeface="Wingdings" pitchFamily="2" charset="2"/>
              <a:buChar char="l"/>
            </a:pPr>
            <a:r>
              <a:rPr lang="fr-CA" sz="2000" dirty="0"/>
              <a:t>Rejet du message</a:t>
            </a:r>
          </a:p>
          <a:p>
            <a:pPr marL="692150" lvl="1" indent="-347663">
              <a:spcBef>
                <a:spcPct val="20000"/>
              </a:spcBef>
              <a:buClr>
                <a:schemeClr val="accent2"/>
              </a:buClr>
              <a:buSzPct val="70000"/>
              <a:buFont typeface="Wingdings" pitchFamily="2" charset="2"/>
              <a:buChar char="l"/>
            </a:pPr>
            <a:r>
              <a:rPr lang="fr-CA" sz="2000" dirty="0"/>
              <a:t>Le conserver jusqu’au moment où il peut-être consommé</a:t>
            </a:r>
            <a:endParaRPr lang="fr-CA" sz="2400" dirty="0"/>
          </a:p>
        </p:txBody>
      </p:sp>
      <p:sp>
        <p:nvSpPr>
          <p:cNvPr id="4099" name="Espace réservé du numéro de diapositive 4"/>
          <p:cNvSpPr>
            <a:spLocks noGrp="1"/>
          </p:cNvSpPr>
          <p:nvPr>
            <p:ph type="sldNum" sz="quarter" idx="12"/>
            <p:custDataLst>
              <p:tags r:id="rId3"/>
            </p:custDataLst>
          </p:nvPr>
        </p:nvSpPr>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D4089AA4-63F6-4395-945C-47F07815AC14}" type="slidenum">
              <a:rPr lang="en-US" altLang="en-US" smtClean="0"/>
              <a:pPr/>
              <a:t>28</a:t>
            </a:fld>
            <a:endParaRPr lang="en-US" altLang="en-US"/>
          </a:p>
        </p:txBody>
      </p:sp>
      <p:pic>
        <p:nvPicPr>
          <p:cNvPr id="3" name="Grafik 1">
            <a:extLst>
              <a:ext uri="{FF2B5EF4-FFF2-40B4-BE49-F238E27FC236}">
                <a16:creationId xmlns:a16="http://schemas.microsoft.com/office/drawing/2014/main" id="{481E3F6C-27E3-4C1C-B0EC-F7799366C2AD}"/>
              </a:ext>
            </a:extLst>
          </p:cNvPr>
          <p:cNvPicPr>
            <a:picLocks noChangeAspect="1"/>
          </p:cNvPicPr>
          <p:nvPr>
            <p:custDataLst>
              <p:tags r:id="rId4"/>
            </p:custDataLst>
          </p:nvPr>
        </p:nvPicPr>
        <p:blipFill>
          <a:blip r:embed="rId6">
            <a:extLst>
              <a:ext uri="{96DAC541-7B7A-43D3-8B79-37D633B846F1}">
                <asvg:svgBlip xmlns:asvg="http://schemas.microsoft.com/office/drawing/2016/SVG/main" r:embed="rId7"/>
              </a:ext>
            </a:extLst>
          </a:blip>
          <a:stretch>
            <a:fillRect/>
          </a:stretch>
        </p:blipFill>
        <p:spPr>
          <a:xfrm>
            <a:off x="1655676" y="2996952"/>
            <a:ext cx="6131024" cy="3420380"/>
          </a:xfrm>
          <a:prstGeom prst="rect">
            <a:avLst/>
          </a:prstGeom>
          <a:noFill/>
          <a:ln cap="flat">
            <a:noFill/>
          </a:ln>
        </p:spPr>
      </p:pic>
    </p:spTree>
    <p:extLst>
      <p:ext uri="{BB962C8B-B14F-4D97-AF65-F5344CB8AC3E}">
        <p14:creationId xmlns:p14="http://schemas.microsoft.com/office/powerpoint/2010/main" val="4573370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0" name="Rectangle 2"/>
          <p:cNvSpPr>
            <a:spLocks noGrp="1" noChangeArrowheads="1"/>
          </p:cNvSpPr>
          <p:nvPr>
            <p:ph type="title"/>
            <p:custDataLst>
              <p:tags r:id="rId1"/>
            </p:custDataLst>
          </p:nvPr>
        </p:nvSpPr>
        <p:spPr/>
        <p:txBody>
          <a:bodyPr>
            <a:normAutofit/>
          </a:bodyPr>
          <a:lstStyle/>
          <a:p>
            <a:r>
              <a:rPr lang="en-CA" sz="4400" dirty="0"/>
              <a:t>Send/Receive</a:t>
            </a:r>
          </a:p>
        </p:txBody>
      </p:sp>
      <p:sp>
        <p:nvSpPr>
          <p:cNvPr id="4101" name="Rectangle 3"/>
          <p:cNvSpPr>
            <a:spLocks noGrp="1" noChangeArrowheads="1"/>
          </p:cNvSpPr>
          <p:nvPr>
            <p:ph idx="1"/>
            <p:custDataLst>
              <p:tags r:id="rId2"/>
            </p:custDataLst>
          </p:nvPr>
        </p:nvSpPr>
        <p:spPr>
          <a:xfrm>
            <a:off x="323528" y="1448780"/>
            <a:ext cx="8686800" cy="1836204"/>
          </a:xfrm>
        </p:spPr>
        <p:txBody>
          <a:bodyPr>
            <a:normAutofit fontScale="92500" lnSpcReduction="10000"/>
          </a:bodyPr>
          <a:lstStyle/>
          <a:p>
            <a:pPr marL="342900" indent="-342900">
              <a:spcBef>
                <a:spcPct val="20000"/>
              </a:spcBef>
              <a:buClr>
                <a:schemeClr val="tx2"/>
              </a:buClr>
              <a:buSzPct val="70000"/>
              <a:buFont typeface="Wingdings" pitchFamily="2" charset="2"/>
              <a:buChar char="l"/>
            </a:pPr>
            <a:r>
              <a:rPr lang="fr-CA" sz="2400" dirty="0"/>
              <a:t>Un participant envoie une requête à un autre participant qui en retour envoie un message de réponse</a:t>
            </a:r>
          </a:p>
          <a:p>
            <a:pPr marL="342900" indent="-342900">
              <a:spcBef>
                <a:spcPct val="20000"/>
              </a:spcBef>
              <a:buClr>
                <a:schemeClr val="tx2"/>
              </a:buClr>
              <a:buSzPct val="70000"/>
              <a:buFont typeface="Wingdings" pitchFamily="2" charset="2"/>
              <a:buChar char="l"/>
            </a:pPr>
            <a:r>
              <a:rPr lang="fr-CA" sz="2400" dirty="0"/>
              <a:t>Les deux messages appartiennent à la même conversation</a:t>
            </a:r>
          </a:p>
          <a:p>
            <a:pPr marL="342900" indent="-342900">
              <a:spcBef>
                <a:spcPct val="20000"/>
              </a:spcBef>
              <a:buClr>
                <a:schemeClr val="tx2"/>
              </a:buClr>
              <a:buSzPct val="70000"/>
              <a:buFont typeface="Wingdings" pitchFamily="2" charset="2"/>
              <a:buChar char="l"/>
            </a:pPr>
            <a:r>
              <a:rPr lang="fr-CA" sz="2400" dirty="0"/>
              <a:t>Besoin de l’information de corrélation à l’intérieur des messages afin de savoir à quel message de requête le message de réponse appartient</a:t>
            </a:r>
          </a:p>
          <a:p>
            <a:pPr marL="692150" lvl="1" indent="-347663">
              <a:spcBef>
                <a:spcPct val="20000"/>
              </a:spcBef>
              <a:buClr>
                <a:schemeClr val="accent2"/>
              </a:buClr>
              <a:buSzPct val="70000"/>
              <a:buFont typeface="Wingdings" pitchFamily="2" charset="2"/>
              <a:buChar char="l"/>
            </a:pPr>
            <a:endParaRPr lang="fr-CA" sz="2400" dirty="0"/>
          </a:p>
        </p:txBody>
      </p:sp>
      <p:sp>
        <p:nvSpPr>
          <p:cNvPr id="4099" name="Espace réservé du numéro de diapositive 4"/>
          <p:cNvSpPr>
            <a:spLocks noGrp="1"/>
          </p:cNvSpPr>
          <p:nvPr>
            <p:ph type="sldNum" sz="quarter" idx="12"/>
            <p:custDataLst>
              <p:tags r:id="rId3"/>
            </p:custDataLst>
          </p:nvPr>
        </p:nvSpPr>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D4089AA4-63F6-4395-945C-47F07815AC14}" type="slidenum">
              <a:rPr lang="en-US" altLang="en-US" smtClean="0"/>
              <a:pPr/>
              <a:t>29</a:t>
            </a:fld>
            <a:endParaRPr lang="en-US" altLang="en-US"/>
          </a:p>
        </p:txBody>
      </p:sp>
      <p:pic>
        <p:nvPicPr>
          <p:cNvPr id="2" name="Grafik 1">
            <a:extLst>
              <a:ext uri="{FF2B5EF4-FFF2-40B4-BE49-F238E27FC236}">
                <a16:creationId xmlns:a16="http://schemas.microsoft.com/office/drawing/2014/main" id="{A3D84B6C-4B40-4B5D-A11A-F187E2F44218}"/>
              </a:ext>
            </a:extLst>
          </p:cNvPr>
          <p:cNvPicPr>
            <a:picLocks noChangeAspect="1"/>
          </p:cNvPicPr>
          <p:nvPr>
            <p:custDataLst>
              <p:tags r:id="rId4"/>
            </p:custDataLst>
          </p:nvPr>
        </p:nvPicPr>
        <p:blipFill>
          <a:blip r:embed="rId6">
            <a:extLst>
              <a:ext uri="{96DAC541-7B7A-43D3-8B79-37D633B846F1}">
                <asvg:svgBlip xmlns:asvg="http://schemas.microsoft.com/office/drawing/2016/SVG/main" r:embed="rId7"/>
              </a:ext>
            </a:extLst>
          </a:blip>
          <a:stretch>
            <a:fillRect/>
          </a:stretch>
        </p:blipFill>
        <p:spPr>
          <a:xfrm>
            <a:off x="1331640" y="3212976"/>
            <a:ext cx="6311044" cy="3312368"/>
          </a:xfrm>
          <a:prstGeom prst="rect">
            <a:avLst/>
          </a:prstGeom>
          <a:noFill/>
          <a:ln cap="flat">
            <a:noFill/>
          </a:ln>
        </p:spPr>
      </p:pic>
    </p:spTree>
    <p:extLst>
      <p:ext uri="{BB962C8B-B14F-4D97-AF65-F5344CB8AC3E}">
        <p14:creationId xmlns:p14="http://schemas.microsoft.com/office/powerpoint/2010/main" val="14569614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0" name="Rectangle 2"/>
          <p:cNvSpPr>
            <a:spLocks noGrp="1" noChangeArrowheads="1"/>
          </p:cNvSpPr>
          <p:nvPr>
            <p:ph type="title"/>
            <p:custDataLst>
              <p:tags r:id="rId1"/>
            </p:custDataLst>
          </p:nvPr>
        </p:nvSpPr>
        <p:spPr/>
        <p:txBody>
          <a:bodyPr/>
          <a:lstStyle/>
          <a:p>
            <a:r>
              <a:rPr lang="fr-CA" dirty="0"/>
              <a:t>Chorégraphie de processus</a:t>
            </a:r>
            <a:endParaRPr lang="fr-CA" altLang="fr-FR" dirty="0"/>
          </a:p>
        </p:txBody>
      </p:sp>
      <p:sp>
        <p:nvSpPr>
          <p:cNvPr id="4101" name="Rectangle 3"/>
          <p:cNvSpPr>
            <a:spLocks noGrp="1" noChangeArrowheads="1"/>
          </p:cNvSpPr>
          <p:nvPr>
            <p:ph idx="1"/>
            <p:custDataLst>
              <p:tags r:id="rId2"/>
            </p:custDataLst>
          </p:nvPr>
        </p:nvSpPr>
        <p:spPr/>
        <p:txBody>
          <a:bodyPr>
            <a:normAutofit/>
          </a:bodyPr>
          <a:lstStyle/>
          <a:p>
            <a:pPr marL="342900" indent="-342900">
              <a:spcBef>
                <a:spcPct val="20000"/>
              </a:spcBef>
              <a:buClr>
                <a:schemeClr val="tx2"/>
              </a:buClr>
              <a:buSzPct val="70000"/>
              <a:buFont typeface="Wingdings" pitchFamily="2" charset="2"/>
              <a:buChar char="l"/>
            </a:pPr>
            <a:r>
              <a:rPr lang="fr-CA" sz="2200" dirty="0"/>
              <a:t>Un processus d’affaires d’une organisation interagit avec des processus d’affaires d’autres organisations. Cette interaction peut-être exprimée dans une chorégraphie de processus</a:t>
            </a:r>
          </a:p>
          <a:p>
            <a:pPr marL="342900" indent="-342900">
              <a:spcBef>
                <a:spcPct val="20000"/>
              </a:spcBef>
              <a:buClr>
                <a:schemeClr val="tx2"/>
              </a:buClr>
              <a:buSzPct val="70000"/>
              <a:buFont typeface="Wingdings" pitchFamily="2" charset="2"/>
              <a:buChar char="l"/>
            </a:pPr>
            <a:r>
              <a:rPr lang="fr-CA" sz="2200" dirty="0"/>
              <a:t>Les chorégraphies jouent un rôle important pour s’assurer de l’interopérabilité des différents processus d’affaires</a:t>
            </a:r>
          </a:p>
          <a:p>
            <a:pPr marL="342900" indent="-342900">
              <a:spcBef>
                <a:spcPct val="20000"/>
              </a:spcBef>
              <a:buClr>
                <a:schemeClr val="tx2"/>
              </a:buClr>
              <a:buSzPct val="70000"/>
              <a:buFont typeface="Wingdings" pitchFamily="2" charset="2"/>
              <a:buChar char="l"/>
            </a:pPr>
            <a:r>
              <a:rPr lang="fr-CA" sz="2200" dirty="0"/>
              <a:t>Il existe des standards pour certains domaines pour s’assurer que les compagnies peuvent interagir sans problèmes</a:t>
            </a:r>
          </a:p>
          <a:p>
            <a:pPr marL="342900" indent="-342900">
              <a:spcBef>
                <a:spcPct val="20000"/>
              </a:spcBef>
              <a:buClr>
                <a:schemeClr val="tx2"/>
              </a:buClr>
              <a:buSzPct val="70000"/>
              <a:buFont typeface="Wingdings" pitchFamily="2" charset="2"/>
              <a:buChar char="l"/>
            </a:pPr>
            <a:r>
              <a:rPr lang="fr-CA" sz="2200" dirty="0"/>
              <a:t>Exemple de standards</a:t>
            </a:r>
          </a:p>
          <a:p>
            <a:pPr marL="692150" lvl="1" indent="-347663">
              <a:spcBef>
                <a:spcPct val="20000"/>
              </a:spcBef>
              <a:buClr>
                <a:schemeClr val="accent2"/>
              </a:buClr>
              <a:buSzPct val="70000"/>
              <a:buFont typeface="Wingdings" pitchFamily="2" charset="2"/>
              <a:buChar char="l"/>
            </a:pPr>
            <a:r>
              <a:rPr lang="fr-CA" sz="2000" dirty="0" err="1"/>
              <a:t>RosetaNetta</a:t>
            </a:r>
            <a:r>
              <a:rPr lang="fr-CA" sz="2000" dirty="0"/>
              <a:t> pour la gestion de la chaîne logistique</a:t>
            </a:r>
          </a:p>
          <a:p>
            <a:pPr marL="692150" lvl="1" indent="-347663">
              <a:spcBef>
                <a:spcPct val="20000"/>
              </a:spcBef>
              <a:buClr>
                <a:schemeClr val="accent2"/>
              </a:buClr>
              <a:buSzPct val="70000"/>
              <a:buFont typeface="Wingdings" pitchFamily="2" charset="2"/>
              <a:buChar char="l"/>
            </a:pPr>
            <a:r>
              <a:rPr lang="fr-CA" sz="2000" dirty="0" err="1"/>
              <a:t>SWIFTNet</a:t>
            </a:r>
            <a:r>
              <a:rPr lang="fr-CA" sz="2000" dirty="0"/>
              <a:t> pour les services financiers</a:t>
            </a:r>
          </a:p>
          <a:p>
            <a:pPr marL="692150" lvl="1" indent="-347663">
              <a:spcBef>
                <a:spcPct val="20000"/>
              </a:spcBef>
              <a:buClr>
                <a:schemeClr val="accent2"/>
              </a:buClr>
              <a:buSzPct val="70000"/>
              <a:buFont typeface="Wingdings" pitchFamily="2" charset="2"/>
              <a:buChar char="l"/>
            </a:pPr>
            <a:r>
              <a:rPr lang="fr-CA" sz="2000" dirty="0" err="1"/>
              <a:t>Health</a:t>
            </a:r>
            <a:r>
              <a:rPr lang="fr-CA" sz="2000" dirty="0"/>
              <a:t> </a:t>
            </a:r>
            <a:r>
              <a:rPr lang="fr-CA" sz="2000" dirty="0" err="1"/>
              <a:t>Level</a:t>
            </a:r>
            <a:r>
              <a:rPr lang="fr-CA" sz="2000" dirty="0"/>
              <a:t> Seven (HL7) pour les services de la santé</a:t>
            </a:r>
            <a:endParaRPr lang="fr-CA" sz="2400" dirty="0"/>
          </a:p>
        </p:txBody>
      </p:sp>
      <p:sp>
        <p:nvSpPr>
          <p:cNvPr id="4099" name="Espace réservé du numéro de diapositive 4"/>
          <p:cNvSpPr>
            <a:spLocks noGrp="1"/>
          </p:cNvSpPr>
          <p:nvPr>
            <p:ph type="sldNum" sz="quarter" idx="12"/>
            <p:custDataLst>
              <p:tags r:id="rId3"/>
            </p:custDataLst>
          </p:nvPr>
        </p:nvSpPr>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D4089AA4-63F6-4395-945C-47F07815AC14}" type="slidenum">
              <a:rPr lang="en-US" altLang="en-US" smtClean="0"/>
              <a:pPr/>
              <a:t>3</a:t>
            </a:fld>
            <a:endParaRPr lang="en-US" altLang="en-US"/>
          </a:p>
        </p:txBody>
      </p:sp>
    </p:spTree>
    <p:extLst>
      <p:ext uri="{BB962C8B-B14F-4D97-AF65-F5344CB8AC3E}">
        <p14:creationId xmlns:p14="http://schemas.microsoft.com/office/powerpoint/2010/main" val="388739224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0" name="Rectangle 2"/>
          <p:cNvSpPr>
            <a:spLocks noGrp="1" noChangeArrowheads="1"/>
          </p:cNvSpPr>
          <p:nvPr>
            <p:ph type="title"/>
            <p:custDataLst>
              <p:tags r:id="rId1"/>
            </p:custDataLst>
          </p:nvPr>
        </p:nvSpPr>
        <p:spPr/>
        <p:txBody>
          <a:bodyPr>
            <a:normAutofit/>
          </a:bodyPr>
          <a:lstStyle/>
          <a:p>
            <a:r>
              <a:rPr lang="en-CA" sz="4400" dirty="0"/>
              <a:t>Racing incoming Messages</a:t>
            </a:r>
          </a:p>
        </p:txBody>
      </p:sp>
      <p:sp>
        <p:nvSpPr>
          <p:cNvPr id="4101" name="Rectangle 3"/>
          <p:cNvSpPr>
            <a:spLocks noGrp="1" noChangeArrowheads="1"/>
          </p:cNvSpPr>
          <p:nvPr>
            <p:ph idx="1"/>
            <p:custDataLst>
              <p:tags r:id="rId2"/>
            </p:custDataLst>
          </p:nvPr>
        </p:nvSpPr>
        <p:spPr>
          <a:xfrm>
            <a:off x="323528" y="1448780"/>
            <a:ext cx="8686800" cy="1836204"/>
          </a:xfrm>
        </p:spPr>
        <p:txBody>
          <a:bodyPr>
            <a:normAutofit fontScale="85000" lnSpcReduction="20000"/>
          </a:bodyPr>
          <a:lstStyle/>
          <a:p>
            <a:pPr marL="342900" indent="-342900">
              <a:spcBef>
                <a:spcPct val="20000"/>
              </a:spcBef>
              <a:buClr>
                <a:schemeClr val="tx2"/>
              </a:buClr>
              <a:buSzPct val="70000"/>
              <a:buFont typeface="Wingdings" pitchFamily="2" charset="2"/>
              <a:buChar char="l"/>
            </a:pPr>
            <a:r>
              <a:rPr lang="fr-CA" sz="2400" dirty="0"/>
              <a:t>Un participant attend l’arrivée d’un message et plusieurs participants envoient ce message</a:t>
            </a:r>
          </a:p>
          <a:p>
            <a:pPr marL="342900" indent="-342900">
              <a:spcBef>
                <a:spcPct val="20000"/>
              </a:spcBef>
              <a:buClr>
                <a:schemeClr val="tx2"/>
              </a:buClr>
              <a:buSzPct val="70000"/>
              <a:buFont typeface="Wingdings" pitchFamily="2" charset="2"/>
              <a:buChar char="l"/>
            </a:pPr>
            <a:r>
              <a:rPr lang="fr-CA" sz="2400" dirty="0"/>
              <a:t>Ces participants sont comme dans une course</a:t>
            </a:r>
          </a:p>
          <a:p>
            <a:pPr marL="342900" indent="-342900">
              <a:spcBef>
                <a:spcPct val="20000"/>
              </a:spcBef>
              <a:buClr>
                <a:schemeClr val="tx2"/>
              </a:buClr>
              <a:buSzPct val="70000"/>
              <a:buFont typeface="Wingdings" pitchFamily="2" charset="2"/>
              <a:buChar char="l"/>
            </a:pPr>
            <a:r>
              <a:rPr lang="fr-CA" sz="2400" dirty="0"/>
              <a:t>Seulement le premier message qui peut-être traitée</a:t>
            </a:r>
          </a:p>
          <a:p>
            <a:pPr marL="342900" indent="-342900">
              <a:spcBef>
                <a:spcPct val="20000"/>
              </a:spcBef>
              <a:buClr>
                <a:schemeClr val="tx2"/>
              </a:buClr>
              <a:buSzPct val="70000"/>
              <a:buFont typeface="Wingdings" pitchFamily="2" charset="2"/>
              <a:buChar char="l"/>
            </a:pPr>
            <a:r>
              <a:rPr lang="fr-CA" sz="2400" dirty="0"/>
              <a:t>Les autres messages peuvent être rejetés ou conservés jusqu’à une autre consommation</a:t>
            </a:r>
          </a:p>
        </p:txBody>
      </p:sp>
      <p:sp>
        <p:nvSpPr>
          <p:cNvPr id="4099" name="Espace réservé du numéro de diapositive 4"/>
          <p:cNvSpPr>
            <a:spLocks noGrp="1"/>
          </p:cNvSpPr>
          <p:nvPr>
            <p:ph type="sldNum" sz="quarter" idx="12"/>
            <p:custDataLst>
              <p:tags r:id="rId3"/>
            </p:custDataLst>
          </p:nvPr>
        </p:nvSpPr>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D4089AA4-63F6-4395-945C-47F07815AC14}" type="slidenum">
              <a:rPr lang="en-US" altLang="en-US" smtClean="0"/>
              <a:pPr/>
              <a:t>30</a:t>
            </a:fld>
            <a:endParaRPr lang="en-US" altLang="en-US"/>
          </a:p>
        </p:txBody>
      </p:sp>
      <p:pic>
        <p:nvPicPr>
          <p:cNvPr id="3" name="Grafik 1">
            <a:extLst>
              <a:ext uri="{FF2B5EF4-FFF2-40B4-BE49-F238E27FC236}">
                <a16:creationId xmlns:a16="http://schemas.microsoft.com/office/drawing/2014/main" id="{270DB37D-BC42-4616-92EC-28B94FEBE9B0}"/>
              </a:ext>
            </a:extLst>
          </p:cNvPr>
          <p:cNvPicPr>
            <a:picLocks noChangeAspect="1"/>
          </p:cNvPicPr>
          <p:nvPr>
            <p:custDataLst>
              <p:tags r:id="rId4"/>
            </p:custDataLst>
          </p:nvPr>
        </p:nvPicPr>
        <p:blipFill>
          <a:blip r:embed="rId6">
            <a:extLst>
              <a:ext uri="{96DAC541-7B7A-43D3-8B79-37D633B846F1}">
                <asvg:svgBlip xmlns:asvg="http://schemas.microsoft.com/office/drawing/2016/SVG/main" r:embed="rId7"/>
              </a:ext>
            </a:extLst>
          </a:blip>
          <a:stretch>
            <a:fillRect/>
          </a:stretch>
        </p:blipFill>
        <p:spPr>
          <a:xfrm>
            <a:off x="1187624" y="2996952"/>
            <a:ext cx="7211144" cy="3564396"/>
          </a:xfrm>
          <a:prstGeom prst="rect">
            <a:avLst/>
          </a:prstGeom>
          <a:noFill/>
          <a:ln cap="flat">
            <a:noFill/>
          </a:ln>
        </p:spPr>
      </p:pic>
    </p:spTree>
    <p:extLst>
      <p:ext uri="{BB962C8B-B14F-4D97-AF65-F5344CB8AC3E}">
        <p14:creationId xmlns:p14="http://schemas.microsoft.com/office/powerpoint/2010/main" val="13185435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0" name="Rectangle 2"/>
          <p:cNvSpPr>
            <a:spLocks noGrp="1" noChangeArrowheads="1"/>
          </p:cNvSpPr>
          <p:nvPr>
            <p:ph type="title"/>
            <p:custDataLst>
              <p:tags r:id="rId1"/>
            </p:custDataLst>
          </p:nvPr>
        </p:nvSpPr>
        <p:spPr/>
        <p:txBody>
          <a:bodyPr>
            <a:normAutofit/>
          </a:bodyPr>
          <a:lstStyle/>
          <a:p>
            <a:r>
              <a:rPr lang="en-CA" sz="4400" dirty="0"/>
              <a:t>One-To-Many Send</a:t>
            </a:r>
          </a:p>
        </p:txBody>
      </p:sp>
      <p:sp>
        <p:nvSpPr>
          <p:cNvPr id="4101" name="Rectangle 3"/>
          <p:cNvSpPr>
            <a:spLocks noGrp="1" noChangeArrowheads="1"/>
          </p:cNvSpPr>
          <p:nvPr>
            <p:ph idx="1"/>
            <p:custDataLst>
              <p:tags r:id="rId2"/>
            </p:custDataLst>
          </p:nvPr>
        </p:nvSpPr>
        <p:spPr>
          <a:xfrm>
            <a:off x="323528" y="1448780"/>
            <a:ext cx="8686800" cy="1836204"/>
          </a:xfrm>
        </p:spPr>
        <p:txBody>
          <a:bodyPr>
            <a:normAutofit/>
          </a:bodyPr>
          <a:lstStyle/>
          <a:p>
            <a:pPr marL="342900" indent="-342900">
              <a:spcBef>
                <a:spcPct val="20000"/>
              </a:spcBef>
              <a:buClr>
                <a:schemeClr val="tx2"/>
              </a:buClr>
              <a:buSzPct val="70000"/>
              <a:buFont typeface="Wingdings" pitchFamily="2" charset="2"/>
              <a:buChar char="l"/>
            </a:pPr>
            <a:r>
              <a:rPr lang="fr-CA" sz="2400" dirty="0"/>
              <a:t>Un participant envoie plusieurs messages à d’autres participants en parallèle</a:t>
            </a:r>
          </a:p>
          <a:p>
            <a:pPr marL="342900" indent="-342900">
              <a:spcBef>
                <a:spcPct val="20000"/>
              </a:spcBef>
              <a:buClr>
                <a:schemeClr val="tx2"/>
              </a:buClr>
              <a:buSzPct val="70000"/>
              <a:buFont typeface="Wingdings" pitchFamily="2" charset="2"/>
              <a:buChar char="l"/>
            </a:pPr>
            <a:r>
              <a:rPr lang="fr-CA" sz="2400" dirty="0"/>
              <a:t>Les récepteurs peuvent-être connus pendant la conception de la chorégraphie ou que lors de l’exécution de la conversation</a:t>
            </a:r>
          </a:p>
        </p:txBody>
      </p:sp>
      <p:sp>
        <p:nvSpPr>
          <p:cNvPr id="4099" name="Espace réservé du numéro de diapositive 4"/>
          <p:cNvSpPr>
            <a:spLocks noGrp="1"/>
          </p:cNvSpPr>
          <p:nvPr>
            <p:ph type="sldNum" sz="quarter" idx="12"/>
            <p:custDataLst>
              <p:tags r:id="rId3"/>
            </p:custDataLst>
          </p:nvPr>
        </p:nvSpPr>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D4089AA4-63F6-4395-945C-47F07815AC14}" type="slidenum">
              <a:rPr lang="en-US" altLang="en-US" smtClean="0"/>
              <a:pPr/>
              <a:t>31</a:t>
            </a:fld>
            <a:endParaRPr lang="en-US" altLang="en-US"/>
          </a:p>
        </p:txBody>
      </p:sp>
      <p:pic>
        <p:nvPicPr>
          <p:cNvPr id="2" name="Grafik 1">
            <a:extLst>
              <a:ext uri="{FF2B5EF4-FFF2-40B4-BE49-F238E27FC236}">
                <a16:creationId xmlns:a16="http://schemas.microsoft.com/office/drawing/2014/main" id="{4D5A36D8-6641-440A-A2D1-40A70663B0A4}"/>
              </a:ext>
            </a:extLst>
          </p:cNvPr>
          <p:cNvPicPr>
            <a:picLocks noChangeAspect="1"/>
          </p:cNvPicPr>
          <p:nvPr>
            <p:custDataLst>
              <p:tags r:id="rId4"/>
            </p:custDataLst>
          </p:nvPr>
        </p:nvPicPr>
        <p:blipFill>
          <a:blip r:embed="rId6">
            <a:extLst>
              <a:ext uri="{96DAC541-7B7A-43D3-8B79-37D633B846F1}">
                <asvg:svgBlip xmlns:asvg="http://schemas.microsoft.com/office/drawing/2016/SVG/main" r:embed="rId7"/>
              </a:ext>
            </a:extLst>
          </a:blip>
          <a:stretch>
            <a:fillRect/>
          </a:stretch>
        </p:blipFill>
        <p:spPr>
          <a:xfrm>
            <a:off x="1187624" y="3068960"/>
            <a:ext cx="6599076" cy="3492388"/>
          </a:xfrm>
          <a:prstGeom prst="rect">
            <a:avLst/>
          </a:prstGeom>
          <a:noFill/>
          <a:ln cap="flat">
            <a:noFill/>
          </a:ln>
        </p:spPr>
      </p:pic>
    </p:spTree>
    <p:extLst>
      <p:ext uri="{BB962C8B-B14F-4D97-AF65-F5344CB8AC3E}">
        <p14:creationId xmlns:p14="http://schemas.microsoft.com/office/powerpoint/2010/main" val="259313452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0" name="Rectangle 2"/>
          <p:cNvSpPr>
            <a:spLocks noGrp="1" noChangeArrowheads="1"/>
          </p:cNvSpPr>
          <p:nvPr>
            <p:ph type="title"/>
            <p:custDataLst>
              <p:tags r:id="rId1"/>
            </p:custDataLst>
          </p:nvPr>
        </p:nvSpPr>
        <p:spPr/>
        <p:txBody>
          <a:bodyPr>
            <a:normAutofit/>
          </a:bodyPr>
          <a:lstStyle/>
          <a:p>
            <a:r>
              <a:rPr lang="en-CA" sz="4400" dirty="0"/>
              <a:t>One-From-Many Receive</a:t>
            </a:r>
          </a:p>
        </p:txBody>
      </p:sp>
      <p:sp>
        <p:nvSpPr>
          <p:cNvPr id="4101" name="Rectangle 3"/>
          <p:cNvSpPr>
            <a:spLocks noGrp="1" noChangeArrowheads="1"/>
          </p:cNvSpPr>
          <p:nvPr>
            <p:ph idx="1"/>
            <p:custDataLst>
              <p:tags r:id="rId2"/>
            </p:custDataLst>
          </p:nvPr>
        </p:nvSpPr>
        <p:spPr>
          <a:xfrm>
            <a:off x="323528" y="1448780"/>
            <a:ext cx="8686800" cy="2808312"/>
          </a:xfrm>
        </p:spPr>
        <p:txBody>
          <a:bodyPr>
            <a:normAutofit lnSpcReduction="10000"/>
          </a:bodyPr>
          <a:lstStyle/>
          <a:p>
            <a:pPr marL="342900" indent="-342900">
              <a:spcBef>
                <a:spcPct val="20000"/>
              </a:spcBef>
              <a:buClr>
                <a:schemeClr val="tx2"/>
              </a:buClr>
              <a:buSzPct val="70000"/>
              <a:buFont typeface="Wingdings" pitchFamily="2" charset="2"/>
              <a:buChar char="l"/>
            </a:pPr>
            <a:r>
              <a:rPr lang="fr-CA" sz="2400" dirty="0"/>
              <a:t>Un participant attend l’arrivée de plusieurs messages d’autres participants</a:t>
            </a:r>
          </a:p>
          <a:p>
            <a:pPr marL="342900" indent="-342900">
              <a:spcBef>
                <a:spcPct val="20000"/>
              </a:spcBef>
              <a:buClr>
                <a:schemeClr val="tx2"/>
              </a:buClr>
              <a:buSzPct val="70000"/>
              <a:buFont typeface="Wingdings" pitchFamily="2" charset="2"/>
              <a:buChar char="l"/>
            </a:pPr>
            <a:r>
              <a:rPr lang="fr-CA" sz="2400" dirty="0"/>
              <a:t>Chaque participant peut envoyer exactement un message</a:t>
            </a:r>
          </a:p>
          <a:p>
            <a:pPr marL="342900" indent="-342900">
              <a:spcBef>
                <a:spcPct val="20000"/>
              </a:spcBef>
              <a:buClr>
                <a:schemeClr val="tx2"/>
              </a:buClr>
              <a:buSzPct val="70000"/>
              <a:buFont typeface="Wingdings" pitchFamily="2" charset="2"/>
              <a:buChar char="l"/>
            </a:pPr>
            <a:r>
              <a:rPr lang="fr-CA" sz="2400" dirty="0"/>
              <a:t>En général, le récepteur ne connaît pas le nombre de messages à recevoir</a:t>
            </a:r>
          </a:p>
          <a:p>
            <a:pPr marL="342900" indent="-342900">
              <a:spcBef>
                <a:spcPct val="20000"/>
              </a:spcBef>
              <a:buClr>
                <a:schemeClr val="tx2"/>
              </a:buClr>
              <a:buSzPct val="70000"/>
              <a:buFont typeface="Wingdings" pitchFamily="2" charset="2"/>
              <a:buChar char="l"/>
            </a:pPr>
            <a:r>
              <a:rPr lang="fr-CA" sz="2400" dirty="0"/>
              <a:t>Il arrête lorsqu’il reçoit un certain nombre de messages ou lorsqu’il y a expiration d’un certain délai </a:t>
            </a:r>
          </a:p>
        </p:txBody>
      </p:sp>
      <p:sp>
        <p:nvSpPr>
          <p:cNvPr id="4099" name="Espace réservé du numéro de diapositive 4"/>
          <p:cNvSpPr>
            <a:spLocks noGrp="1"/>
          </p:cNvSpPr>
          <p:nvPr>
            <p:ph type="sldNum" sz="quarter" idx="12"/>
            <p:custDataLst>
              <p:tags r:id="rId3"/>
            </p:custDataLst>
          </p:nvPr>
        </p:nvSpPr>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D4089AA4-63F6-4395-945C-47F07815AC14}" type="slidenum">
              <a:rPr lang="en-US" altLang="en-US" smtClean="0"/>
              <a:pPr/>
              <a:t>32</a:t>
            </a:fld>
            <a:endParaRPr lang="en-US" altLang="en-US"/>
          </a:p>
        </p:txBody>
      </p:sp>
    </p:spTree>
    <p:extLst>
      <p:ext uri="{BB962C8B-B14F-4D97-AF65-F5344CB8AC3E}">
        <p14:creationId xmlns:p14="http://schemas.microsoft.com/office/powerpoint/2010/main" val="255330890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0" name="Rectangle 2"/>
          <p:cNvSpPr>
            <a:spLocks noGrp="1" noChangeArrowheads="1"/>
          </p:cNvSpPr>
          <p:nvPr>
            <p:ph type="title"/>
            <p:custDataLst>
              <p:tags r:id="rId1"/>
            </p:custDataLst>
          </p:nvPr>
        </p:nvSpPr>
        <p:spPr/>
        <p:txBody>
          <a:bodyPr>
            <a:normAutofit/>
          </a:bodyPr>
          <a:lstStyle/>
          <a:p>
            <a:r>
              <a:rPr lang="en-CA" sz="4400" dirty="0"/>
              <a:t>One-From-Many Receive</a:t>
            </a:r>
          </a:p>
        </p:txBody>
      </p:sp>
      <p:sp>
        <p:nvSpPr>
          <p:cNvPr id="4099" name="Espace réservé du numéro de diapositive 4"/>
          <p:cNvSpPr>
            <a:spLocks noGrp="1"/>
          </p:cNvSpPr>
          <p:nvPr>
            <p:ph type="sldNum" sz="quarter" idx="12"/>
            <p:custDataLst>
              <p:tags r:id="rId2"/>
            </p:custDataLst>
          </p:nvPr>
        </p:nvSpPr>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D4089AA4-63F6-4395-945C-47F07815AC14}" type="slidenum">
              <a:rPr lang="en-US" altLang="en-US" smtClean="0"/>
              <a:pPr/>
              <a:t>33</a:t>
            </a:fld>
            <a:endParaRPr lang="en-US" altLang="en-US"/>
          </a:p>
        </p:txBody>
      </p:sp>
      <p:pic>
        <p:nvPicPr>
          <p:cNvPr id="4" name="Grafik 1">
            <a:extLst>
              <a:ext uri="{FF2B5EF4-FFF2-40B4-BE49-F238E27FC236}">
                <a16:creationId xmlns:a16="http://schemas.microsoft.com/office/drawing/2014/main" id="{056A6AF4-DCBE-40F1-8A67-45CEB8F52169}"/>
              </a:ext>
            </a:extLst>
          </p:cNvPr>
          <p:cNvPicPr>
            <a:picLocks noChangeAspect="1"/>
          </p:cNvPicPr>
          <p:nvPr>
            <p:custDataLst>
              <p:tags r:id="rId3"/>
            </p:custDataLst>
          </p:nvPr>
        </p:nvPicPr>
        <p:blipFill>
          <a:blip r:embed="rId5">
            <a:extLst>
              <a:ext uri="{96DAC541-7B7A-43D3-8B79-37D633B846F1}">
                <asvg:svgBlip xmlns:asvg="http://schemas.microsoft.com/office/drawing/2016/SVG/main" r:embed="rId6"/>
              </a:ext>
            </a:extLst>
          </a:blip>
          <a:stretch>
            <a:fillRect/>
          </a:stretch>
        </p:blipFill>
        <p:spPr>
          <a:xfrm>
            <a:off x="647564" y="1376772"/>
            <a:ext cx="8187162" cy="5128084"/>
          </a:xfrm>
          <a:prstGeom prst="rect">
            <a:avLst/>
          </a:prstGeom>
          <a:noFill/>
          <a:ln cap="flat">
            <a:noFill/>
          </a:ln>
        </p:spPr>
      </p:pic>
    </p:spTree>
    <p:extLst>
      <p:ext uri="{BB962C8B-B14F-4D97-AF65-F5344CB8AC3E}">
        <p14:creationId xmlns:p14="http://schemas.microsoft.com/office/powerpoint/2010/main" val="379543138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0" name="Rectangle 2"/>
          <p:cNvSpPr>
            <a:spLocks noGrp="1" noChangeArrowheads="1"/>
          </p:cNvSpPr>
          <p:nvPr>
            <p:ph type="title"/>
            <p:custDataLst>
              <p:tags r:id="rId1"/>
            </p:custDataLst>
          </p:nvPr>
        </p:nvSpPr>
        <p:spPr/>
        <p:txBody>
          <a:bodyPr>
            <a:normAutofit/>
          </a:bodyPr>
          <a:lstStyle/>
          <a:p>
            <a:r>
              <a:rPr lang="en-CA" sz="4400" dirty="0"/>
              <a:t>One-To-Many Send/Receive</a:t>
            </a:r>
          </a:p>
        </p:txBody>
      </p:sp>
      <p:sp>
        <p:nvSpPr>
          <p:cNvPr id="4101" name="Rectangle 3"/>
          <p:cNvSpPr>
            <a:spLocks noGrp="1" noChangeArrowheads="1"/>
          </p:cNvSpPr>
          <p:nvPr>
            <p:ph idx="1"/>
            <p:custDataLst>
              <p:tags r:id="rId2"/>
            </p:custDataLst>
          </p:nvPr>
        </p:nvSpPr>
        <p:spPr>
          <a:xfrm>
            <a:off x="323528" y="1448780"/>
            <a:ext cx="8686800" cy="1836204"/>
          </a:xfrm>
        </p:spPr>
        <p:txBody>
          <a:bodyPr>
            <a:normAutofit/>
          </a:bodyPr>
          <a:lstStyle/>
          <a:p>
            <a:pPr marL="342900" indent="-342900">
              <a:spcBef>
                <a:spcPct val="20000"/>
              </a:spcBef>
              <a:buClr>
                <a:schemeClr val="tx2"/>
              </a:buClr>
              <a:buSzPct val="70000"/>
              <a:buFont typeface="Wingdings" pitchFamily="2" charset="2"/>
              <a:buChar char="l"/>
            </a:pPr>
            <a:r>
              <a:rPr lang="fr-CA" sz="2400" dirty="0"/>
              <a:t>Un participant envoie plusieurs requêtes à différents participants, puis attend d’eux une réponse</a:t>
            </a:r>
          </a:p>
          <a:p>
            <a:pPr marL="342900" indent="-342900">
              <a:spcBef>
                <a:spcPct val="20000"/>
              </a:spcBef>
              <a:buClr>
                <a:schemeClr val="tx2"/>
              </a:buClr>
              <a:buSzPct val="70000"/>
              <a:buFont typeface="Wingdings" pitchFamily="2" charset="2"/>
              <a:buChar char="l"/>
            </a:pPr>
            <a:r>
              <a:rPr lang="fr-CA" sz="2400" dirty="0"/>
              <a:t>En général, l’émetteur n’a pas à attendre toutes les réponses</a:t>
            </a:r>
          </a:p>
          <a:p>
            <a:pPr marL="342900" indent="-342900">
              <a:spcBef>
                <a:spcPct val="20000"/>
              </a:spcBef>
              <a:buClr>
                <a:schemeClr val="tx2"/>
              </a:buClr>
              <a:buSzPct val="70000"/>
              <a:buFont typeface="Wingdings" pitchFamily="2" charset="2"/>
              <a:buChar char="l"/>
            </a:pPr>
            <a:r>
              <a:rPr lang="fr-CA" sz="2400" dirty="0"/>
              <a:t>L’émetteur attend pour un certain temps</a:t>
            </a:r>
          </a:p>
        </p:txBody>
      </p:sp>
      <p:sp>
        <p:nvSpPr>
          <p:cNvPr id="4099" name="Espace réservé du numéro de diapositive 4"/>
          <p:cNvSpPr>
            <a:spLocks noGrp="1"/>
          </p:cNvSpPr>
          <p:nvPr>
            <p:ph type="sldNum" sz="quarter" idx="12"/>
            <p:custDataLst>
              <p:tags r:id="rId3"/>
            </p:custDataLst>
          </p:nvPr>
        </p:nvSpPr>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D4089AA4-63F6-4395-945C-47F07815AC14}" type="slidenum">
              <a:rPr lang="en-US" altLang="en-US" smtClean="0"/>
              <a:pPr/>
              <a:t>34</a:t>
            </a:fld>
            <a:endParaRPr lang="en-US" altLang="en-US"/>
          </a:p>
        </p:txBody>
      </p:sp>
      <p:pic>
        <p:nvPicPr>
          <p:cNvPr id="3" name="Grafik 1">
            <a:extLst>
              <a:ext uri="{FF2B5EF4-FFF2-40B4-BE49-F238E27FC236}">
                <a16:creationId xmlns:a16="http://schemas.microsoft.com/office/drawing/2014/main" id="{28E3783E-316D-4085-81C9-F8975B23B92F}"/>
              </a:ext>
            </a:extLst>
          </p:cNvPr>
          <p:cNvPicPr>
            <a:picLocks noChangeAspect="1"/>
          </p:cNvPicPr>
          <p:nvPr>
            <p:custDataLst>
              <p:tags r:id="rId4"/>
            </p:custDataLst>
          </p:nvPr>
        </p:nvPicPr>
        <p:blipFill>
          <a:blip r:embed="rId6">
            <a:extLst>
              <a:ext uri="{96DAC541-7B7A-43D3-8B79-37D633B846F1}">
                <asvg:svgBlip xmlns:asvg="http://schemas.microsoft.com/office/drawing/2016/SVG/main" r:embed="rId7"/>
              </a:ext>
            </a:extLst>
          </a:blip>
          <a:stretch>
            <a:fillRect/>
          </a:stretch>
        </p:blipFill>
        <p:spPr>
          <a:xfrm>
            <a:off x="1115616" y="2924944"/>
            <a:ext cx="7139136" cy="3780420"/>
          </a:xfrm>
          <a:prstGeom prst="rect">
            <a:avLst/>
          </a:prstGeom>
          <a:noFill/>
          <a:ln cap="flat">
            <a:noFill/>
          </a:ln>
        </p:spPr>
      </p:pic>
    </p:spTree>
    <p:extLst>
      <p:ext uri="{BB962C8B-B14F-4D97-AF65-F5344CB8AC3E}">
        <p14:creationId xmlns:p14="http://schemas.microsoft.com/office/powerpoint/2010/main" val="53215351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0" name="Rectangle 2"/>
          <p:cNvSpPr>
            <a:spLocks noGrp="1" noChangeArrowheads="1"/>
          </p:cNvSpPr>
          <p:nvPr>
            <p:ph type="title"/>
            <p:custDataLst>
              <p:tags r:id="rId1"/>
            </p:custDataLst>
          </p:nvPr>
        </p:nvSpPr>
        <p:spPr/>
        <p:txBody>
          <a:bodyPr>
            <a:normAutofit/>
          </a:bodyPr>
          <a:lstStyle/>
          <a:p>
            <a:r>
              <a:rPr lang="fr-CA" sz="4400" dirty="0"/>
              <a:t>Multi-</a:t>
            </a:r>
            <a:r>
              <a:rPr lang="fr-CA" sz="4400" dirty="0" err="1"/>
              <a:t>Responses</a:t>
            </a:r>
            <a:endParaRPr lang="en-CA" sz="4400" dirty="0"/>
          </a:p>
        </p:txBody>
      </p:sp>
      <p:sp>
        <p:nvSpPr>
          <p:cNvPr id="4101" name="Rectangle 3"/>
          <p:cNvSpPr>
            <a:spLocks noGrp="1" noChangeArrowheads="1"/>
          </p:cNvSpPr>
          <p:nvPr>
            <p:ph idx="1"/>
            <p:custDataLst>
              <p:tags r:id="rId2"/>
            </p:custDataLst>
          </p:nvPr>
        </p:nvSpPr>
        <p:spPr>
          <a:xfrm>
            <a:off x="323528" y="1448780"/>
            <a:ext cx="8686800" cy="2952328"/>
          </a:xfrm>
        </p:spPr>
        <p:txBody>
          <a:bodyPr>
            <a:normAutofit lnSpcReduction="10000"/>
          </a:bodyPr>
          <a:lstStyle/>
          <a:p>
            <a:pPr marL="342900" indent="-342900">
              <a:spcBef>
                <a:spcPct val="20000"/>
              </a:spcBef>
              <a:buClr>
                <a:schemeClr val="tx2"/>
              </a:buClr>
              <a:buSzPct val="70000"/>
              <a:buFont typeface="Wingdings" pitchFamily="2" charset="2"/>
              <a:buChar char="l"/>
            </a:pPr>
            <a:r>
              <a:rPr lang="fr-CA" sz="2400" dirty="0"/>
              <a:t>Un participant envoie une requête à un autre participant qui lui répond par plusieurs messages</a:t>
            </a:r>
          </a:p>
          <a:p>
            <a:pPr marL="342900" indent="-342900">
              <a:spcBef>
                <a:spcPct val="20000"/>
              </a:spcBef>
              <a:buClr>
                <a:schemeClr val="tx2"/>
              </a:buClr>
              <a:buSzPct val="70000"/>
              <a:buFont typeface="Wingdings" pitchFamily="2" charset="2"/>
              <a:buChar char="l"/>
            </a:pPr>
            <a:r>
              <a:rPr lang="fr-CA" sz="2400" dirty="0"/>
              <a:t>Une question se pose : comment le demandeur va savoir qu’il n’y a plus de messages à attendre</a:t>
            </a:r>
          </a:p>
          <a:p>
            <a:pPr marL="692150" lvl="1" indent="-347663">
              <a:spcBef>
                <a:spcPct val="20000"/>
              </a:spcBef>
              <a:buClr>
                <a:schemeClr val="accent2"/>
              </a:buClr>
              <a:buSzPct val="70000"/>
              <a:buFont typeface="Wingdings" pitchFamily="2" charset="2"/>
              <a:buChar char="l"/>
            </a:pPr>
            <a:r>
              <a:rPr lang="fr-CA" sz="2000" dirty="0"/>
              <a:t>Option 1 : les messages contiennent l’information sur l’existence ou non d’autres messages</a:t>
            </a:r>
          </a:p>
          <a:p>
            <a:pPr marL="692150" lvl="1" indent="-347663">
              <a:spcBef>
                <a:spcPct val="20000"/>
              </a:spcBef>
              <a:buClr>
                <a:schemeClr val="accent2"/>
              </a:buClr>
              <a:buSzPct val="70000"/>
              <a:buFont typeface="Wingdings" pitchFamily="2" charset="2"/>
              <a:buChar char="l"/>
            </a:pPr>
            <a:r>
              <a:rPr lang="fr-CA" sz="2000" dirty="0"/>
              <a:t>Option 2 : le dernier message a un type spécial</a:t>
            </a:r>
          </a:p>
          <a:p>
            <a:pPr marL="692150" lvl="1" indent="-347663">
              <a:spcBef>
                <a:spcPct val="20000"/>
              </a:spcBef>
              <a:buClr>
                <a:schemeClr val="accent2"/>
              </a:buClr>
              <a:buSzPct val="70000"/>
              <a:buFont typeface="Wingdings" pitchFamily="2" charset="2"/>
              <a:buChar char="l"/>
            </a:pPr>
            <a:r>
              <a:rPr lang="fr-CA" sz="2000" dirty="0"/>
              <a:t>Option 3 : à l’expiration d’un certain temps</a:t>
            </a:r>
          </a:p>
        </p:txBody>
      </p:sp>
      <p:sp>
        <p:nvSpPr>
          <p:cNvPr id="4099" name="Espace réservé du numéro de diapositive 4"/>
          <p:cNvSpPr>
            <a:spLocks noGrp="1"/>
          </p:cNvSpPr>
          <p:nvPr>
            <p:ph type="sldNum" sz="quarter" idx="12"/>
            <p:custDataLst>
              <p:tags r:id="rId3"/>
            </p:custDataLst>
          </p:nvPr>
        </p:nvSpPr>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D4089AA4-63F6-4395-945C-47F07815AC14}" type="slidenum">
              <a:rPr lang="en-US" altLang="en-US" smtClean="0"/>
              <a:pPr/>
              <a:t>35</a:t>
            </a:fld>
            <a:endParaRPr lang="en-US" altLang="en-US"/>
          </a:p>
        </p:txBody>
      </p:sp>
    </p:spTree>
    <p:extLst>
      <p:ext uri="{BB962C8B-B14F-4D97-AF65-F5344CB8AC3E}">
        <p14:creationId xmlns:p14="http://schemas.microsoft.com/office/powerpoint/2010/main" val="379391638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0" name="Rectangle 2"/>
          <p:cNvSpPr>
            <a:spLocks noGrp="1" noChangeArrowheads="1"/>
          </p:cNvSpPr>
          <p:nvPr>
            <p:ph type="title"/>
            <p:custDataLst>
              <p:tags r:id="rId1"/>
            </p:custDataLst>
          </p:nvPr>
        </p:nvSpPr>
        <p:spPr/>
        <p:txBody>
          <a:bodyPr>
            <a:normAutofit/>
          </a:bodyPr>
          <a:lstStyle/>
          <a:p>
            <a:r>
              <a:rPr lang="en-CA" sz="4400"/>
              <a:t>Multi-Responses</a:t>
            </a:r>
          </a:p>
        </p:txBody>
      </p:sp>
      <p:sp>
        <p:nvSpPr>
          <p:cNvPr id="4099" name="Espace réservé du numéro de diapositive 4"/>
          <p:cNvSpPr>
            <a:spLocks noGrp="1"/>
          </p:cNvSpPr>
          <p:nvPr>
            <p:ph type="sldNum" sz="quarter" idx="12"/>
            <p:custDataLst>
              <p:tags r:id="rId2"/>
            </p:custDataLst>
          </p:nvPr>
        </p:nvSpPr>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D4089AA4-63F6-4395-945C-47F07815AC14}" type="slidenum">
              <a:rPr lang="en-US" altLang="en-US" smtClean="0"/>
              <a:pPr/>
              <a:t>36</a:t>
            </a:fld>
            <a:endParaRPr lang="en-US" altLang="en-US"/>
          </a:p>
        </p:txBody>
      </p:sp>
      <p:grpSp>
        <p:nvGrpSpPr>
          <p:cNvPr id="5" name="Groupe 4">
            <a:extLst>
              <a:ext uri="{FF2B5EF4-FFF2-40B4-BE49-F238E27FC236}">
                <a16:creationId xmlns:a16="http://schemas.microsoft.com/office/drawing/2014/main" id="{E83BA14D-EBDF-3D23-72DB-CD216AF78BED}"/>
              </a:ext>
            </a:extLst>
          </p:cNvPr>
          <p:cNvGrpSpPr/>
          <p:nvPr>
            <p:custDataLst>
              <p:tags r:id="rId3"/>
            </p:custDataLst>
          </p:nvPr>
        </p:nvGrpSpPr>
        <p:grpSpPr>
          <a:xfrm>
            <a:off x="611560" y="1880828"/>
            <a:ext cx="8146729" cy="4535457"/>
            <a:chOff x="755649" y="2101849"/>
            <a:chExt cx="8146729" cy="4535457"/>
          </a:xfrm>
        </p:grpSpPr>
        <p:grpSp>
          <p:nvGrpSpPr>
            <p:cNvPr id="6" name="Group 6">
              <a:extLst>
                <a:ext uri="{FF2B5EF4-FFF2-40B4-BE49-F238E27FC236}">
                  <a16:creationId xmlns:a16="http://schemas.microsoft.com/office/drawing/2014/main" id="{C35ACA3A-0B00-5ABA-B1AC-DE8BFCADA3C1}"/>
                </a:ext>
              </a:extLst>
            </p:cNvPr>
            <p:cNvGrpSpPr>
              <a:grpSpLocks/>
            </p:cNvGrpSpPr>
            <p:nvPr>
              <p:custDataLst>
                <p:tags r:id="rId4"/>
              </p:custDataLst>
            </p:nvPr>
          </p:nvGrpSpPr>
          <p:grpSpPr bwMode="auto">
            <a:xfrm>
              <a:off x="755649" y="2101849"/>
              <a:ext cx="8146729" cy="4535457"/>
              <a:chOff x="476" y="1324"/>
              <a:chExt cx="4785" cy="2537"/>
            </a:xfrm>
          </p:grpSpPr>
          <p:pic>
            <p:nvPicPr>
              <p:cNvPr id="8" name="Picture 4" descr="ServiceInteractionPattern8">
                <a:extLst>
                  <a:ext uri="{FF2B5EF4-FFF2-40B4-BE49-F238E27FC236}">
                    <a16:creationId xmlns:a16="http://schemas.microsoft.com/office/drawing/2014/main" id="{D6E2DC07-D1C7-1F54-FEBF-4B91178A7D8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6" y="1324"/>
                <a:ext cx="4785" cy="2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5">
                <a:extLst>
                  <a:ext uri="{FF2B5EF4-FFF2-40B4-BE49-F238E27FC236}">
                    <a16:creationId xmlns:a16="http://schemas.microsoft.com/office/drawing/2014/main" id="{48849A70-422D-DF96-1934-EA371926259A}"/>
                  </a:ext>
                </a:extLst>
              </p:cNvPr>
              <p:cNvSpPr>
                <a:spLocks noChangeArrowheads="1"/>
              </p:cNvSpPr>
              <p:nvPr/>
            </p:nvSpPr>
            <p:spPr bwMode="auto">
              <a:xfrm>
                <a:off x="1905" y="3521"/>
                <a:ext cx="1837" cy="34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fr-CA"/>
              </a:p>
            </p:txBody>
          </p:sp>
        </p:grpSp>
        <p:pic>
          <p:nvPicPr>
            <p:cNvPr id="7" name="Image 6">
              <a:extLst>
                <a:ext uri="{FF2B5EF4-FFF2-40B4-BE49-F238E27FC236}">
                  <a16:creationId xmlns:a16="http://schemas.microsoft.com/office/drawing/2014/main" id="{A8B578AC-4494-DA38-E9E1-77E106CDE1F2}"/>
                </a:ext>
              </a:extLst>
            </p:cNvPr>
            <p:cNvPicPr>
              <a:picLocks noChangeAspect="1"/>
            </p:cNvPicPr>
            <p:nvPr/>
          </p:nvPicPr>
          <p:blipFill>
            <a:blip r:embed="rId7"/>
            <a:stretch>
              <a:fillRect/>
            </a:stretch>
          </p:blipFill>
          <p:spPr>
            <a:xfrm>
              <a:off x="3743908" y="2888940"/>
              <a:ext cx="290682" cy="255448"/>
            </a:xfrm>
            <a:prstGeom prst="rect">
              <a:avLst/>
            </a:prstGeom>
          </p:spPr>
        </p:pic>
      </p:grpSp>
    </p:spTree>
    <p:extLst>
      <p:ext uri="{BB962C8B-B14F-4D97-AF65-F5344CB8AC3E}">
        <p14:creationId xmlns:p14="http://schemas.microsoft.com/office/powerpoint/2010/main" val="59166623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0" name="Rectangle 2"/>
          <p:cNvSpPr>
            <a:spLocks noGrp="1" noChangeArrowheads="1"/>
          </p:cNvSpPr>
          <p:nvPr>
            <p:ph type="title"/>
            <p:custDataLst>
              <p:tags r:id="rId1"/>
            </p:custDataLst>
          </p:nvPr>
        </p:nvSpPr>
        <p:spPr/>
        <p:txBody>
          <a:bodyPr>
            <a:normAutofit/>
          </a:bodyPr>
          <a:lstStyle/>
          <a:p>
            <a:r>
              <a:rPr lang="en-CA" sz="4400" dirty="0"/>
              <a:t>Contingent Requests</a:t>
            </a:r>
          </a:p>
        </p:txBody>
      </p:sp>
      <p:sp>
        <p:nvSpPr>
          <p:cNvPr id="4101" name="Rectangle 3"/>
          <p:cNvSpPr>
            <a:spLocks noGrp="1" noChangeArrowheads="1"/>
          </p:cNvSpPr>
          <p:nvPr>
            <p:ph idx="1"/>
            <p:custDataLst>
              <p:tags r:id="rId2"/>
            </p:custDataLst>
          </p:nvPr>
        </p:nvSpPr>
        <p:spPr>
          <a:xfrm>
            <a:off x="323528" y="1448780"/>
            <a:ext cx="8686800" cy="1836204"/>
          </a:xfrm>
        </p:spPr>
        <p:txBody>
          <a:bodyPr>
            <a:normAutofit fontScale="92500"/>
          </a:bodyPr>
          <a:lstStyle/>
          <a:p>
            <a:pPr marL="342900" indent="-342900">
              <a:spcBef>
                <a:spcPct val="20000"/>
              </a:spcBef>
              <a:buClr>
                <a:schemeClr val="tx2"/>
              </a:buClr>
              <a:buSzPct val="70000"/>
              <a:buFont typeface="Wingdings" pitchFamily="2" charset="2"/>
              <a:buChar char="l"/>
            </a:pPr>
            <a:r>
              <a:rPr lang="fr-CA" sz="2400" dirty="0"/>
              <a:t>Un participant envoie une requête à un autre participant</a:t>
            </a:r>
          </a:p>
          <a:p>
            <a:pPr marL="342900" indent="-342900">
              <a:spcBef>
                <a:spcPct val="20000"/>
              </a:spcBef>
              <a:buClr>
                <a:schemeClr val="tx2"/>
              </a:buClr>
              <a:buSzPct val="70000"/>
              <a:buFont typeface="Wingdings" pitchFamily="2" charset="2"/>
              <a:buChar char="l"/>
            </a:pPr>
            <a:r>
              <a:rPr lang="fr-CA" sz="2400" dirty="0"/>
              <a:t>Si ce dernier ne répond pas à l’intérieur d’un certain temps, la requête est envoyée à un autre participant et ainsi de suite</a:t>
            </a:r>
          </a:p>
          <a:p>
            <a:pPr marL="342900" indent="-342900">
              <a:spcBef>
                <a:spcPct val="20000"/>
              </a:spcBef>
              <a:buClr>
                <a:schemeClr val="tx2"/>
              </a:buClr>
              <a:buSzPct val="70000"/>
              <a:buFont typeface="Wingdings" pitchFamily="2" charset="2"/>
              <a:buChar char="l"/>
            </a:pPr>
            <a:r>
              <a:rPr lang="fr-CA" sz="2400" dirty="0"/>
              <a:t>Les réponses arrivées après l’expiration du délai peuvent être rejetées</a:t>
            </a:r>
          </a:p>
        </p:txBody>
      </p:sp>
      <p:sp>
        <p:nvSpPr>
          <p:cNvPr id="4099" name="Espace réservé du numéro de diapositive 4"/>
          <p:cNvSpPr>
            <a:spLocks noGrp="1"/>
          </p:cNvSpPr>
          <p:nvPr>
            <p:ph type="sldNum" sz="quarter" idx="12"/>
            <p:custDataLst>
              <p:tags r:id="rId3"/>
            </p:custDataLst>
          </p:nvPr>
        </p:nvSpPr>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D4089AA4-63F6-4395-945C-47F07815AC14}" type="slidenum">
              <a:rPr lang="en-US" altLang="en-US" smtClean="0"/>
              <a:pPr/>
              <a:t>37</a:t>
            </a:fld>
            <a:endParaRPr lang="en-US" altLang="en-US"/>
          </a:p>
        </p:txBody>
      </p:sp>
      <p:pic>
        <p:nvPicPr>
          <p:cNvPr id="2" name="Grafik 1">
            <a:extLst>
              <a:ext uri="{FF2B5EF4-FFF2-40B4-BE49-F238E27FC236}">
                <a16:creationId xmlns:a16="http://schemas.microsoft.com/office/drawing/2014/main" id="{E5FA579F-A65D-4F0B-B444-84FA91659D7D}"/>
              </a:ext>
            </a:extLst>
          </p:cNvPr>
          <p:cNvPicPr>
            <a:picLocks noChangeAspect="1"/>
          </p:cNvPicPr>
          <p:nvPr>
            <p:custDataLst>
              <p:tags r:id="rId4"/>
            </p:custDataLst>
          </p:nvPr>
        </p:nvPicPr>
        <p:blipFill>
          <a:blip r:embed="rId6">
            <a:extLst>
              <a:ext uri="{96DAC541-7B7A-43D3-8B79-37D633B846F1}">
                <asvg:svgBlip xmlns:asvg="http://schemas.microsoft.com/office/drawing/2016/SVG/main" r:embed="rId7"/>
              </a:ext>
            </a:extLst>
          </a:blip>
          <a:stretch>
            <a:fillRect/>
          </a:stretch>
        </p:blipFill>
        <p:spPr>
          <a:xfrm>
            <a:off x="935596" y="2960948"/>
            <a:ext cx="7272808" cy="3897052"/>
          </a:xfrm>
          <a:prstGeom prst="rect">
            <a:avLst/>
          </a:prstGeom>
          <a:noFill/>
          <a:ln cap="flat">
            <a:noFill/>
          </a:ln>
        </p:spPr>
      </p:pic>
    </p:spTree>
    <p:extLst>
      <p:ext uri="{BB962C8B-B14F-4D97-AF65-F5344CB8AC3E}">
        <p14:creationId xmlns:p14="http://schemas.microsoft.com/office/powerpoint/2010/main" val="313464390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0" name="Rectangle 2"/>
          <p:cNvSpPr>
            <a:spLocks noGrp="1" noChangeArrowheads="1"/>
          </p:cNvSpPr>
          <p:nvPr>
            <p:ph type="title"/>
            <p:custDataLst>
              <p:tags r:id="rId1"/>
            </p:custDataLst>
          </p:nvPr>
        </p:nvSpPr>
        <p:spPr/>
        <p:txBody>
          <a:bodyPr>
            <a:normAutofit/>
          </a:bodyPr>
          <a:lstStyle/>
          <a:p>
            <a:r>
              <a:rPr lang="en-CA" sz="4400" dirty="0"/>
              <a:t>Atomic Multicast Notification</a:t>
            </a:r>
          </a:p>
        </p:txBody>
      </p:sp>
      <p:sp>
        <p:nvSpPr>
          <p:cNvPr id="4101" name="Rectangle 3"/>
          <p:cNvSpPr>
            <a:spLocks noGrp="1" noChangeArrowheads="1"/>
          </p:cNvSpPr>
          <p:nvPr>
            <p:ph idx="1"/>
            <p:custDataLst>
              <p:tags r:id="rId2"/>
            </p:custDataLst>
          </p:nvPr>
        </p:nvSpPr>
        <p:spPr>
          <a:xfrm>
            <a:off x="323528" y="1448780"/>
            <a:ext cx="8686800" cy="1836204"/>
          </a:xfrm>
        </p:spPr>
        <p:txBody>
          <a:bodyPr>
            <a:normAutofit fontScale="85000" lnSpcReduction="10000"/>
          </a:bodyPr>
          <a:lstStyle/>
          <a:p>
            <a:pPr marL="342900" indent="-342900">
              <a:spcBef>
                <a:spcPct val="20000"/>
              </a:spcBef>
              <a:buClr>
                <a:schemeClr val="tx2"/>
              </a:buClr>
              <a:buSzPct val="70000"/>
              <a:buFont typeface="Wingdings" pitchFamily="2" charset="2"/>
              <a:buChar char="l"/>
            </a:pPr>
            <a:r>
              <a:rPr lang="fr-CA" sz="2400" dirty="0"/>
              <a:t>Un participant envoie une notification à plusieurs participants qui doivent accepter cette notification</a:t>
            </a:r>
          </a:p>
          <a:p>
            <a:pPr marL="342900" indent="-342900">
              <a:spcBef>
                <a:spcPct val="20000"/>
              </a:spcBef>
              <a:buClr>
                <a:schemeClr val="tx2"/>
              </a:buClr>
              <a:buSzPct val="70000"/>
              <a:buFont typeface="Wingdings" pitchFamily="2" charset="2"/>
              <a:buChar char="l"/>
            </a:pPr>
            <a:r>
              <a:rPr lang="fr-CA" sz="2400" dirty="0"/>
              <a:t>Dans certains cas, seulement un participant doit accepter cette notification</a:t>
            </a:r>
          </a:p>
          <a:p>
            <a:pPr marL="342900" indent="-342900">
              <a:spcBef>
                <a:spcPct val="20000"/>
              </a:spcBef>
              <a:buClr>
                <a:schemeClr val="tx2"/>
              </a:buClr>
              <a:buSzPct val="70000"/>
              <a:buFont typeface="Wingdings" pitchFamily="2" charset="2"/>
              <a:buChar char="l"/>
            </a:pPr>
            <a:r>
              <a:rPr lang="fr-CA" sz="2400" dirty="0"/>
              <a:t>Dans d’autres cas, un sous-ensemble de participants ou tous les participants</a:t>
            </a:r>
          </a:p>
        </p:txBody>
      </p:sp>
      <p:sp>
        <p:nvSpPr>
          <p:cNvPr id="4099" name="Espace réservé du numéro de diapositive 4"/>
          <p:cNvSpPr>
            <a:spLocks noGrp="1"/>
          </p:cNvSpPr>
          <p:nvPr>
            <p:ph type="sldNum" sz="quarter" idx="12"/>
            <p:custDataLst>
              <p:tags r:id="rId3"/>
            </p:custDataLst>
          </p:nvPr>
        </p:nvSpPr>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D4089AA4-63F6-4395-945C-47F07815AC14}" type="slidenum">
              <a:rPr lang="en-US" altLang="en-US" smtClean="0"/>
              <a:pPr/>
              <a:t>38</a:t>
            </a:fld>
            <a:endParaRPr lang="en-US" altLang="en-US"/>
          </a:p>
        </p:txBody>
      </p:sp>
      <p:grpSp>
        <p:nvGrpSpPr>
          <p:cNvPr id="3" name="Group 6">
            <a:extLst>
              <a:ext uri="{FF2B5EF4-FFF2-40B4-BE49-F238E27FC236}">
                <a16:creationId xmlns:a16="http://schemas.microsoft.com/office/drawing/2014/main" id="{77B29EF6-9B6A-FEC1-0F0D-31542D0AE7B8}"/>
              </a:ext>
            </a:extLst>
          </p:cNvPr>
          <p:cNvGrpSpPr>
            <a:grpSpLocks/>
          </p:cNvGrpSpPr>
          <p:nvPr>
            <p:custDataLst>
              <p:tags r:id="rId4"/>
            </p:custDataLst>
          </p:nvPr>
        </p:nvGrpSpPr>
        <p:grpSpPr bwMode="auto">
          <a:xfrm>
            <a:off x="1007605" y="2744924"/>
            <a:ext cx="6840996" cy="4113076"/>
            <a:chOff x="862" y="1026"/>
            <a:chExt cx="4082" cy="3039"/>
          </a:xfrm>
        </p:grpSpPr>
        <p:pic>
          <p:nvPicPr>
            <p:cNvPr id="4" name="Picture 4" descr="ServiceInteractionPattern10">
              <a:extLst>
                <a:ext uri="{FF2B5EF4-FFF2-40B4-BE49-F238E27FC236}">
                  <a16:creationId xmlns:a16="http://schemas.microsoft.com/office/drawing/2014/main" id="{6D0309FE-4A46-BD7B-00AB-499E3124FA3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2" y="1026"/>
              <a:ext cx="4082" cy="29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5">
              <a:extLst>
                <a:ext uri="{FF2B5EF4-FFF2-40B4-BE49-F238E27FC236}">
                  <a16:creationId xmlns:a16="http://schemas.microsoft.com/office/drawing/2014/main" id="{744B7A04-3113-7339-F9F5-E27FC07DC47D}"/>
                </a:ext>
              </a:extLst>
            </p:cNvPr>
            <p:cNvSpPr>
              <a:spLocks noChangeArrowheads="1"/>
            </p:cNvSpPr>
            <p:nvPr/>
          </p:nvSpPr>
          <p:spPr bwMode="auto">
            <a:xfrm>
              <a:off x="1587" y="3816"/>
              <a:ext cx="2291" cy="249"/>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fr-CA"/>
            </a:p>
          </p:txBody>
        </p:sp>
      </p:grpSp>
    </p:spTree>
    <p:extLst>
      <p:ext uri="{BB962C8B-B14F-4D97-AF65-F5344CB8AC3E}">
        <p14:creationId xmlns:p14="http://schemas.microsoft.com/office/powerpoint/2010/main" val="393558302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0" name="Rectangle 2"/>
          <p:cNvSpPr>
            <a:spLocks noGrp="1" noChangeArrowheads="1"/>
          </p:cNvSpPr>
          <p:nvPr>
            <p:ph type="title"/>
            <p:custDataLst>
              <p:tags r:id="rId1"/>
            </p:custDataLst>
          </p:nvPr>
        </p:nvSpPr>
        <p:spPr/>
        <p:txBody>
          <a:bodyPr>
            <a:normAutofit/>
          </a:bodyPr>
          <a:lstStyle/>
          <a:p>
            <a:r>
              <a:rPr lang="en-CA" sz="4400" dirty="0"/>
              <a:t>Request With Referral</a:t>
            </a:r>
          </a:p>
        </p:txBody>
      </p:sp>
      <p:sp>
        <p:nvSpPr>
          <p:cNvPr id="4101" name="Rectangle 3"/>
          <p:cNvSpPr>
            <a:spLocks noGrp="1" noChangeArrowheads="1"/>
          </p:cNvSpPr>
          <p:nvPr>
            <p:ph idx="1"/>
            <p:custDataLst>
              <p:tags r:id="rId2"/>
            </p:custDataLst>
          </p:nvPr>
        </p:nvSpPr>
        <p:spPr>
          <a:xfrm>
            <a:off x="323528" y="1448780"/>
            <a:ext cx="8686800" cy="3276364"/>
          </a:xfrm>
        </p:spPr>
        <p:txBody>
          <a:bodyPr>
            <a:normAutofit/>
          </a:bodyPr>
          <a:lstStyle/>
          <a:p>
            <a:pPr marL="342900" indent="-342900">
              <a:spcBef>
                <a:spcPct val="20000"/>
              </a:spcBef>
              <a:buClr>
                <a:schemeClr val="tx2"/>
              </a:buClr>
              <a:buSzPct val="70000"/>
              <a:buFont typeface="Wingdings" pitchFamily="2" charset="2"/>
              <a:buChar char="l"/>
            </a:pPr>
            <a:r>
              <a:rPr lang="fr-CA" sz="2400" dirty="0"/>
              <a:t>Important dans une architecture orientée service (SOA, </a:t>
            </a:r>
            <a:r>
              <a:rPr lang="en-CA" sz="2400" dirty="0"/>
              <a:t>Service Oriented Architected</a:t>
            </a:r>
            <a:r>
              <a:rPr lang="fr-CA" sz="2400" dirty="0"/>
              <a:t>)</a:t>
            </a:r>
          </a:p>
          <a:p>
            <a:pPr marL="342900" indent="-342900">
              <a:spcBef>
                <a:spcPct val="20000"/>
              </a:spcBef>
              <a:buClr>
                <a:schemeClr val="tx2"/>
              </a:buClr>
              <a:buSzPct val="70000"/>
              <a:buFont typeface="Wingdings" pitchFamily="2" charset="2"/>
              <a:buChar char="l"/>
            </a:pPr>
            <a:r>
              <a:rPr lang="fr-CA" sz="2400" dirty="0"/>
              <a:t>Liaison de services durant l’exécution</a:t>
            </a:r>
          </a:p>
          <a:p>
            <a:pPr marL="692150" lvl="1" indent="-347663">
              <a:spcBef>
                <a:spcPct val="20000"/>
              </a:spcBef>
              <a:buClr>
                <a:schemeClr val="accent2"/>
              </a:buClr>
              <a:buSzPct val="70000"/>
              <a:buFont typeface="Wingdings" pitchFamily="2" charset="2"/>
              <a:buChar char="l"/>
            </a:pPr>
            <a:r>
              <a:rPr lang="fr-CA" sz="2000" dirty="0"/>
              <a:t>En anglais : </a:t>
            </a:r>
            <a:r>
              <a:rPr lang="en-CA" sz="2000" dirty="0"/>
              <a:t>Run-time binding</a:t>
            </a:r>
          </a:p>
          <a:p>
            <a:pPr marL="342900" indent="-342900">
              <a:spcBef>
                <a:spcPct val="20000"/>
              </a:spcBef>
              <a:buClr>
                <a:schemeClr val="tx2"/>
              </a:buClr>
              <a:buSzPct val="70000"/>
              <a:buFont typeface="Wingdings" pitchFamily="2" charset="2"/>
              <a:buChar char="l"/>
            </a:pPr>
            <a:r>
              <a:rPr lang="fr-CA" sz="2400" dirty="0"/>
              <a:t>Un participant A envoie un message à un participant B contenant une référence au participant C</a:t>
            </a:r>
          </a:p>
          <a:p>
            <a:pPr marL="342900" indent="-342900">
              <a:spcBef>
                <a:spcPct val="20000"/>
              </a:spcBef>
              <a:buClr>
                <a:schemeClr val="tx2"/>
              </a:buClr>
              <a:buSzPct val="70000"/>
              <a:buFont typeface="Wingdings" pitchFamily="2" charset="2"/>
              <a:buChar char="l"/>
            </a:pPr>
            <a:r>
              <a:rPr lang="fr-CA" sz="2400" dirty="0"/>
              <a:t>B n’a pas besoin de connaître C à l’avance, B peut maintenant interagir avec C</a:t>
            </a:r>
          </a:p>
        </p:txBody>
      </p:sp>
      <p:sp>
        <p:nvSpPr>
          <p:cNvPr id="4099" name="Espace réservé du numéro de diapositive 4"/>
          <p:cNvSpPr>
            <a:spLocks noGrp="1"/>
          </p:cNvSpPr>
          <p:nvPr>
            <p:ph type="sldNum" sz="quarter" idx="12"/>
            <p:custDataLst>
              <p:tags r:id="rId3"/>
            </p:custDataLst>
          </p:nvPr>
        </p:nvSpPr>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D4089AA4-63F6-4395-945C-47F07815AC14}" type="slidenum">
              <a:rPr lang="en-US" altLang="en-US" smtClean="0"/>
              <a:pPr/>
              <a:t>39</a:t>
            </a:fld>
            <a:endParaRPr lang="en-US" altLang="en-US"/>
          </a:p>
        </p:txBody>
      </p:sp>
    </p:spTree>
    <p:extLst>
      <p:ext uri="{BB962C8B-B14F-4D97-AF65-F5344CB8AC3E}">
        <p14:creationId xmlns:p14="http://schemas.microsoft.com/office/powerpoint/2010/main" val="29178911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0" name="Rectangle 2"/>
          <p:cNvSpPr>
            <a:spLocks noGrp="1" noChangeArrowheads="1"/>
          </p:cNvSpPr>
          <p:nvPr>
            <p:ph type="title"/>
            <p:custDataLst>
              <p:tags r:id="rId1"/>
            </p:custDataLst>
          </p:nvPr>
        </p:nvSpPr>
        <p:spPr/>
        <p:txBody>
          <a:bodyPr/>
          <a:lstStyle/>
          <a:p>
            <a:r>
              <a:rPr lang="fr-CA" dirty="0"/>
              <a:t>Chorégraphie de processus</a:t>
            </a:r>
            <a:endParaRPr lang="fr-CA" altLang="fr-FR" dirty="0"/>
          </a:p>
        </p:txBody>
      </p:sp>
      <p:sp>
        <p:nvSpPr>
          <p:cNvPr id="4099" name="Espace réservé du numéro de diapositive 4"/>
          <p:cNvSpPr>
            <a:spLocks noGrp="1"/>
          </p:cNvSpPr>
          <p:nvPr>
            <p:ph type="sldNum" sz="quarter" idx="12"/>
            <p:custDataLst>
              <p:tags r:id="rId2"/>
            </p:custDataLst>
          </p:nvPr>
        </p:nvSpPr>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D4089AA4-63F6-4395-945C-47F07815AC14}" type="slidenum">
              <a:rPr lang="en-US" altLang="en-US" smtClean="0"/>
              <a:pPr/>
              <a:t>4</a:t>
            </a:fld>
            <a:endParaRPr lang="en-US" altLang="en-US"/>
          </a:p>
        </p:txBody>
      </p:sp>
      <p:pic>
        <p:nvPicPr>
          <p:cNvPr id="4" name="Grafik 1">
            <a:extLst>
              <a:ext uri="{FF2B5EF4-FFF2-40B4-BE49-F238E27FC236}">
                <a16:creationId xmlns:a16="http://schemas.microsoft.com/office/drawing/2014/main" id="{69601817-A55F-4177-BC4D-5C527F97C596}"/>
              </a:ext>
            </a:extLst>
          </p:cNvPr>
          <p:cNvPicPr>
            <a:picLocks noChangeAspect="1"/>
          </p:cNvPicPr>
          <p:nvPr>
            <p:custDataLst>
              <p:tags r:id="rId3"/>
            </p:custDataLst>
          </p:nvPr>
        </p:nvPicPr>
        <p:blipFill>
          <a:blip r:embed="rId5">
            <a:extLst>
              <a:ext uri="{96DAC541-7B7A-43D3-8B79-37D633B846F1}">
                <asvg:svgBlip xmlns:asvg="http://schemas.microsoft.com/office/drawing/2016/SVG/main" r:embed="rId6"/>
              </a:ext>
            </a:extLst>
          </a:blip>
          <a:stretch>
            <a:fillRect/>
          </a:stretch>
        </p:blipFill>
        <p:spPr>
          <a:xfrm>
            <a:off x="395536" y="1520788"/>
            <a:ext cx="8229600" cy="4754932"/>
          </a:xfrm>
          <a:prstGeom prst="rect">
            <a:avLst/>
          </a:prstGeom>
          <a:noFill/>
          <a:ln cap="flat">
            <a:noFill/>
          </a:ln>
        </p:spPr>
      </p:pic>
    </p:spTree>
    <p:extLst>
      <p:ext uri="{BB962C8B-B14F-4D97-AF65-F5344CB8AC3E}">
        <p14:creationId xmlns:p14="http://schemas.microsoft.com/office/powerpoint/2010/main" val="60850365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0" name="Rectangle 2"/>
          <p:cNvSpPr>
            <a:spLocks noGrp="1" noChangeArrowheads="1"/>
          </p:cNvSpPr>
          <p:nvPr>
            <p:ph type="title"/>
            <p:custDataLst>
              <p:tags r:id="rId1"/>
            </p:custDataLst>
          </p:nvPr>
        </p:nvSpPr>
        <p:spPr/>
        <p:txBody>
          <a:bodyPr>
            <a:normAutofit/>
          </a:bodyPr>
          <a:lstStyle/>
          <a:p>
            <a:r>
              <a:rPr lang="en-CA" sz="4400" dirty="0"/>
              <a:t>Request With Referral</a:t>
            </a:r>
          </a:p>
        </p:txBody>
      </p:sp>
      <p:sp>
        <p:nvSpPr>
          <p:cNvPr id="4099" name="Espace réservé du numéro de diapositive 4"/>
          <p:cNvSpPr>
            <a:spLocks noGrp="1"/>
          </p:cNvSpPr>
          <p:nvPr>
            <p:ph type="sldNum" sz="quarter" idx="12"/>
            <p:custDataLst>
              <p:tags r:id="rId2"/>
            </p:custDataLst>
          </p:nvPr>
        </p:nvSpPr>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D4089AA4-63F6-4395-945C-47F07815AC14}" type="slidenum">
              <a:rPr lang="en-US" altLang="en-US" smtClean="0"/>
              <a:pPr/>
              <a:t>40</a:t>
            </a:fld>
            <a:endParaRPr lang="en-US" altLang="en-US"/>
          </a:p>
        </p:txBody>
      </p:sp>
      <p:pic>
        <p:nvPicPr>
          <p:cNvPr id="4" name="Grafik 1">
            <a:extLst>
              <a:ext uri="{FF2B5EF4-FFF2-40B4-BE49-F238E27FC236}">
                <a16:creationId xmlns:a16="http://schemas.microsoft.com/office/drawing/2014/main" id="{B286EB1A-C07C-4578-9899-56AB81273D80}"/>
              </a:ext>
            </a:extLst>
          </p:cNvPr>
          <p:cNvPicPr>
            <a:picLocks noChangeAspect="1"/>
          </p:cNvPicPr>
          <p:nvPr>
            <p:custDataLst>
              <p:tags r:id="rId3"/>
            </p:custDataLst>
          </p:nvPr>
        </p:nvPicPr>
        <p:blipFill>
          <a:blip r:embed="rId5">
            <a:extLst>
              <a:ext uri="{96DAC541-7B7A-43D3-8B79-37D633B846F1}">
                <asvg:svgBlip xmlns:asvg="http://schemas.microsoft.com/office/drawing/2016/SVG/main" r:embed="rId6"/>
              </a:ext>
            </a:extLst>
          </a:blip>
          <a:stretch>
            <a:fillRect/>
          </a:stretch>
        </p:blipFill>
        <p:spPr>
          <a:xfrm>
            <a:off x="467544" y="1448780"/>
            <a:ext cx="8229600" cy="4898948"/>
          </a:xfrm>
          <a:prstGeom prst="rect">
            <a:avLst/>
          </a:prstGeom>
          <a:noFill/>
          <a:ln cap="flat">
            <a:noFill/>
          </a:ln>
        </p:spPr>
      </p:pic>
    </p:spTree>
    <p:extLst>
      <p:ext uri="{BB962C8B-B14F-4D97-AF65-F5344CB8AC3E}">
        <p14:creationId xmlns:p14="http://schemas.microsoft.com/office/powerpoint/2010/main" val="239277856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0" name="Rectangle 2"/>
          <p:cNvSpPr>
            <a:spLocks noGrp="1" noChangeArrowheads="1"/>
          </p:cNvSpPr>
          <p:nvPr>
            <p:ph type="title"/>
            <p:custDataLst>
              <p:tags r:id="rId1"/>
            </p:custDataLst>
          </p:nvPr>
        </p:nvSpPr>
        <p:spPr/>
        <p:txBody>
          <a:bodyPr>
            <a:normAutofit/>
          </a:bodyPr>
          <a:lstStyle/>
          <a:p>
            <a:r>
              <a:rPr lang="en-CA" sz="4400" dirty="0"/>
              <a:t>Relayed Request</a:t>
            </a:r>
          </a:p>
        </p:txBody>
      </p:sp>
      <p:sp>
        <p:nvSpPr>
          <p:cNvPr id="4101" name="Rectangle 3"/>
          <p:cNvSpPr>
            <a:spLocks noGrp="1" noChangeArrowheads="1"/>
          </p:cNvSpPr>
          <p:nvPr>
            <p:ph idx="1"/>
            <p:custDataLst>
              <p:tags r:id="rId2"/>
            </p:custDataLst>
          </p:nvPr>
        </p:nvSpPr>
        <p:spPr>
          <a:xfrm>
            <a:off x="323528" y="1448780"/>
            <a:ext cx="8686800" cy="1836204"/>
          </a:xfrm>
        </p:spPr>
        <p:txBody>
          <a:bodyPr>
            <a:normAutofit lnSpcReduction="10000"/>
          </a:bodyPr>
          <a:lstStyle/>
          <a:p>
            <a:pPr marL="342900" indent="-342900">
              <a:spcBef>
                <a:spcPct val="20000"/>
              </a:spcBef>
              <a:buClr>
                <a:schemeClr val="tx2"/>
              </a:buClr>
              <a:buSzPct val="70000"/>
              <a:buFont typeface="Wingdings" pitchFamily="2" charset="2"/>
              <a:buChar char="l"/>
            </a:pPr>
            <a:r>
              <a:rPr lang="fr-CA" sz="2400" dirty="0"/>
              <a:t>Un participant A envoie une requête à un participant B qui le transmet à un participant C</a:t>
            </a:r>
          </a:p>
          <a:p>
            <a:pPr marL="342900" indent="-342900">
              <a:spcBef>
                <a:spcPct val="20000"/>
              </a:spcBef>
              <a:buClr>
                <a:schemeClr val="tx2"/>
              </a:buClr>
              <a:buSzPct val="70000"/>
              <a:buFont typeface="Wingdings" pitchFamily="2" charset="2"/>
              <a:buChar char="l"/>
            </a:pPr>
            <a:r>
              <a:rPr lang="fr-CA" sz="2400" dirty="0"/>
              <a:t>C’est ce dernier qui va réellement interagir avec A. Cependant, B va toujours avoir des copies des messages échangés afin de pouvoir observer la conversation</a:t>
            </a:r>
          </a:p>
        </p:txBody>
      </p:sp>
      <p:sp>
        <p:nvSpPr>
          <p:cNvPr id="4099" name="Espace réservé du numéro de diapositive 4"/>
          <p:cNvSpPr>
            <a:spLocks noGrp="1"/>
          </p:cNvSpPr>
          <p:nvPr>
            <p:ph type="sldNum" sz="quarter" idx="12"/>
            <p:custDataLst>
              <p:tags r:id="rId3"/>
            </p:custDataLst>
          </p:nvPr>
        </p:nvSpPr>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D4089AA4-63F6-4395-945C-47F07815AC14}" type="slidenum">
              <a:rPr lang="en-US" altLang="en-US" smtClean="0"/>
              <a:pPr/>
              <a:t>41</a:t>
            </a:fld>
            <a:endParaRPr lang="en-US" altLang="en-US"/>
          </a:p>
        </p:txBody>
      </p:sp>
      <p:pic>
        <p:nvPicPr>
          <p:cNvPr id="6" name="Picture 4" descr="ServiceInteractionPattern12">
            <a:extLst>
              <a:ext uri="{FF2B5EF4-FFF2-40B4-BE49-F238E27FC236}">
                <a16:creationId xmlns:a16="http://schemas.microsoft.com/office/drawing/2014/main" id="{326EEE3B-FA92-777C-0B0A-D4927CE2F077}"/>
              </a:ext>
            </a:extLst>
          </p:cNvPr>
          <p:cNvPicPr>
            <a:picLocks noChangeAspect="1" noChangeArrowheads="1"/>
          </p:cNvPicPr>
          <p:nvPr>
            <p:custDataLst>
              <p:tags r:id="rId4"/>
            </p:custDataLst>
          </p:nvPr>
        </p:nvPicPr>
        <p:blipFill>
          <a:blip r:embed="rId6">
            <a:extLst>
              <a:ext uri="{28A0092B-C50C-407E-A947-70E740481C1C}">
                <a14:useLocalDpi xmlns:a14="http://schemas.microsoft.com/office/drawing/2010/main" val="0"/>
              </a:ext>
            </a:extLst>
          </a:blip>
          <a:srcRect/>
          <a:stretch>
            <a:fillRect/>
          </a:stretch>
        </p:blipFill>
        <p:spPr bwMode="auto">
          <a:xfrm>
            <a:off x="1223628" y="3212976"/>
            <a:ext cx="6913562" cy="3645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171807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0" name="Rectangle 2"/>
          <p:cNvSpPr>
            <a:spLocks noGrp="1" noChangeArrowheads="1"/>
          </p:cNvSpPr>
          <p:nvPr>
            <p:ph type="title"/>
            <p:custDataLst>
              <p:tags r:id="rId1"/>
            </p:custDataLst>
          </p:nvPr>
        </p:nvSpPr>
        <p:spPr/>
        <p:txBody>
          <a:bodyPr>
            <a:normAutofit/>
          </a:bodyPr>
          <a:lstStyle/>
          <a:p>
            <a:r>
              <a:rPr lang="fr-CA" sz="4400" dirty="0"/>
              <a:t>Phases de développement</a:t>
            </a:r>
            <a:endParaRPr lang="en-US" altLang="fr-FR" dirty="0"/>
          </a:p>
        </p:txBody>
      </p:sp>
      <p:sp>
        <p:nvSpPr>
          <p:cNvPr id="4099" name="Espace réservé du numéro de diapositive 4"/>
          <p:cNvSpPr>
            <a:spLocks noGrp="1"/>
          </p:cNvSpPr>
          <p:nvPr>
            <p:ph type="sldNum" sz="quarter" idx="12"/>
            <p:custDataLst>
              <p:tags r:id="rId2"/>
            </p:custDataLst>
          </p:nvPr>
        </p:nvSpPr>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D4089AA4-63F6-4395-945C-47F07815AC14}" type="slidenum">
              <a:rPr lang="en-US" altLang="en-US" smtClean="0"/>
              <a:pPr/>
              <a:t>5</a:t>
            </a:fld>
            <a:endParaRPr lang="en-US" altLang="en-US"/>
          </a:p>
        </p:txBody>
      </p:sp>
      <p:pic>
        <p:nvPicPr>
          <p:cNvPr id="4" name="Grafik 1">
            <a:extLst>
              <a:ext uri="{FF2B5EF4-FFF2-40B4-BE49-F238E27FC236}">
                <a16:creationId xmlns:a16="http://schemas.microsoft.com/office/drawing/2014/main" id="{5C9FAF4B-D467-4807-80ED-41348B4F3E8C}"/>
              </a:ext>
            </a:extLst>
          </p:cNvPr>
          <p:cNvPicPr>
            <a:picLocks noChangeAspect="1"/>
          </p:cNvPicPr>
          <p:nvPr>
            <p:custDataLst>
              <p:tags r:id="rId3"/>
            </p:custDataLst>
          </p:nvPr>
        </p:nvPicPr>
        <p:blipFill>
          <a:blip r:embed="rId5">
            <a:extLst>
              <a:ext uri="{96DAC541-7B7A-43D3-8B79-37D633B846F1}">
                <asvg:svgBlip xmlns:asvg="http://schemas.microsoft.com/office/drawing/2016/SVG/main" r:embed="rId6"/>
              </a:ext>
            </a:extLst>
          </a:blip>
          <a:stretch>
            <a:fillRect/>
          </a:stretch>
        </p:blipFill>
        <p:spPr>
          <a:xfrm>
            <a:off x="683568" y="1340768"/>
            <a:ext cx="7640013" cy="5102324"/>
          </a:xfrm>
          <a:prstGeom prst="rect">
            <a:avLst/>
          </a:prstGeom>
          <a:noFill/>
          <a:ln cap="flat">
            <a:noFill/>
          </a:ln>
        </p:spPr>
      </p:pic>
    </p:spTree>
    <p:extLst>
      <p:ext uri="{BB962C8B-B14F-4D97-AF65-F5344CB8AC3E}">
        <p14:creationId xmlns:p14="http://schemas.microsoft.com/office/powerpoint/2010/main" val="25921245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0" name="Rectangle 2"/>
          <p:cNvSpPr>
            <a:spLocks noGrp="1" noChangeArrowheads="1"/>
          </p:cNvSpPr>
          <p:nvPr>
            <p:ph type="title"/>
            <p:custDataLst>
              <p:tags r:id="rId1"/>
            </p:custDataLst>
          </p:nvPr>
        </p:nvSpPr>
        <p:spPr/>
        <p:txBody>
          <a:bodyPr>
            <a:normAutofit/>
          </a:bodyPr>
          <a:lstStyle/>
          <a:p>
            <a:r>
              <a:rPr lang="fr-CA" sz="4400" dirty="0"/>
              <a:t>Phases de développement</a:t>
            </a:r>
            <a:endParaRPr lang="en-US" altLang="fr-FR" dirty="0"/>
          </a:p>
        </p:txBody>
      </p:sp>
      <p:sp>
        <p:nvSpPr>
          <p:cNvPr id="4101" name="Rectangle 3"/>
          <p:cNvSpPr>
            <a:spLocks noGrp="1" noChangeArrowheads="1"/>
          </p:cNvSpPr>
          <p:nvPr>
            <p:ph idx="1"/>
            <p:custDataLst>
              <p:tags r:id="rId2"/>
            </p:custDataLst>
          </p:nvPr>
        </p:nvSpPr>
        <p:spPr/>
        <p:txBody>
          <a:bodyPr>
            <a:normAutofit/>
          </a:bodyPr>
          <a:lstStyle/>
          <a:p>
            <a:pPr marL="342900" indent="-342900">
              <a:spcBef>
                <a:spcPct val="20000"/>
              </a:spcBef>
              <a:buClr>
                <a:schemeClr val="tx2"/>
              </a:buClr>
              <a:buSzPct val="70000"/>
              <a:buFont typeface="Wingdings" pitchFamily="2" charset="2"/>
              <a:buChar char="l"/>
            </a:pPr>
            <a:r>
              <a:rPr lang="fr-CA" sz="2200" dirty="0"/>
              <a:t>Les ingénieurs d’affaires sont principalement impliqués dans les phases de conception de la chorégraphie, y compris la modélisation des scénarios, la portée du domaine, la définition des jalons et l'identification des participants</a:t>
            </a:r>
          </a:p>
          <a:p>
            <a:pPr lvl="1" indent="-342900">
              <a:buClr>
                <a:schemeClr val="tx2"/>
              </a:buClr>
              <a:buSzPct val="70000"/>
              <a:buFont typeface="Wingdings" pitchFamily="2" charset="2"/>
              <a:buChar char="l"/>
            </a:pPr>
            <a:r>
              <a:rPr lang="fr-CA" sz="2000" dirty="0"/>
              <a:t>Ils sont responsables des aspects d’affaires de la chorégraphie des processus</a:t>
            </a:r>
          </a:p>
          <a:p>
            <a:pPr marL="342900" indent="-342900">
              <a:spcBef>
                <a:spcPct val="20000"/>
              </a:spcBef>
              <a:buClr>
                <a:schemeClr val="tx2"/>
              </a:buClr>
              <a:buSzPct val="70000"/>
              <a:buFont typeface="Wingdings" pitchFamily="2" charset="2"/>
              <a:buChar char="l"/>
            </a:pPr>
            <a:r>
              <a:rPr lang="fr-CA" sz="2200" dirty="0"/>
              <a:t>Les architectes système sont responsables des aspects architecturaux de la chorégraphie des processus mis en œuvre</a:t>
            </a:r>
          </a:p>
          <a:p>
            <a:pPr lvl="1" indent="-342900">
              <a:buClr>
                <a:schemeClr val="tx2"/>
              </a:buClr>
              <a:buSzPct val="70000"/>
              <a:buFont typeface="Wingdings" pitchFamily="2" charset="2"/>
              <a:buChar char="l"/>
            </a:pPr>
            <a:r>
              <a:rPr lang="fr-CA" sz="2000" dirty="0"/>
              <a:t>Ils sont à la frontière de la conception et de la mise en œuvre (l’implémentation)</a:t>
            </a:r>
          </a:p>
          <a:p>
            <a:pPr>
              <a:buClr>
                <a:schemeClr val="tx2"/>
              </a:buClr>
              <a:buSzPct val="70000"/>
              <a:buFont typeface="Wingdings" pitchFamily="2" charset="2"/>
              <a:buChar char="l"/>
            </a:pPr>
            <a:r>
              <a:rPr lang="fr-CA" sz="2200" dirty="0"/>
              <a:t>Les développeurs sont chargés de réaliser les orchestrations de processus de manière à ce que la collaboration interentreprises telle que spécifiée dans la chorégraphie de processus soit réalisée</a:t>
            </a:r>
          </a:p>
          <a:p>
            <a:pPr>
              <a:buClr>
                <a:schemeClr val="tx2"/>
              </a:buClr>
              <a:buSzPct val="70000"/>
              <a:buFont typeface="Wingdings" pitchFamily="2" charset="2"/>
              <a:buChar char="l"/>
            </a:pPr>
            <a:endParaRPr lang="fr-CA" sz="2400" dirty="0"/>
          </a:p>
        </p:txBody>
      </p:sp>
      <p:sp>
        <p:nvSpPr>
          <p:cNvPr id="4099" name="Espace réservé du numéro de diapositive 4"/>
          <p:cNvSpPr>
            <a:spLocks noGrp="1"/>
          </p:cNvSpPr>
          <p:nvPr>
            <p:ph type="sldNum" sz="quarter" idx="12"/>
            <p:custDataLst>
              <p:tags r:id="rId3"/>
            </p:custDataLst>
          </p:nvPr>
        </p:nvSpPr>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D4089AA4-63F6-4395-945C-47F07815AC14}" type="slidenum">
              <a:rPr lang="en-US" altLang="en-US" smtClean="0"/>
              <a:pPr/>
              <a:t>6</a:t>
            </a:fld>
            <a:endParaRPr lang="en-US" altLang="en-US"/>
          </a:p>
        </p:txBody>
      </p:sp>
    </p:spTree>
    <p:extLst>
      <p:ext uri="{BB962C8B-B14F-4D97-AF65-F5344CB8AC3E}">
        <p14:creationId xmlns:p14="http://schemas.microsoft.com/office/powerpoint/2010/main" val="3572763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0" name="Rectangle 2"/>
          <p:cNvSpPr>
            <a:spLocks noGrp="1" noChangeArrowheads="1"/>
          </p:cNvSpPr>
          <p:nvPr>
            <p:ph type="title"/>
            <p:custDataLst>
              <p:tags r:id="rId1"/>
            </p:custDataLst>
          </p:nvPr>
        </p:nvSpPr>
        <p:spPr/>
        <p:txBody>
          <a:bodyPr>
            <a:normAutofit fontScale="90000"/>
          </a:bodyPr>
          <a:lstStyle/>
          <a:p>
            <a:r>
              <a:rPr lang="fr-CA" sz="4400" dirty="0"/>
              <a:t>Processus de conception des chorégraphies</a:t>
            </a:r>
            <a:endParaRPr lang="en-US" altLang="fr-FR" dirty="0"/>
          </a:p>
        </p:txBody>
      </p:sp>
      <p:sp>
        <p:nvSpPr>
          <p:cNvPr id="4101" name="Rectangle 3"/>
          <p:cNvSpPr>
            <a:spLocks noGrp="1" noChangeArrowheads="1"/>
          </p:cNvSpPr>
          <p:nvPr>
            <p:ph idx="1"/>
            <p:custDataLst>
              <p:tags r:id="rId2"/>
            </p:custDataLst>
          </p:nvPr>
        </p:nvSpPr>
        <p:spPr/>
        <p:txBody>
          <a:bodyPr>
            <a:normAutofit/>
          </a:bodyPr>
          <a:lstStyle/>
          <a:p>
            <a:pPr marL="457200" indent="-457200">
              <a:spcBef>
                <a:spcPct val="20000"/>
              </a:spcBef>
              <a:buClr>
                <a:schemeClr val="tx2"/>
              </a:buClr>
              <a:buSzPct val="70000"/>
              <a:buFont typeface="+mj-lt"/>
              <a:buAutoNum type="arabicPeriod"/>
            </a:pPr>
            <a:r>
              <a:rPr lang="fr-CA" sz="2400" dirty="0"/>
              <a:t>Conception de la structure de haut niveau</a:t>
            </a:r>
          </a:p>
          <a:p>
            <a:pPr marL="457200" indent="-457200">
              <a:spcBef>
                <a:spcPct val="20000"/>
              </a:spcBef>
              <a:buClr>
                <a:schemeClr val="tx2"/>
              </a:buClr>
              <a:buSzPct val="70000"/>
              <a:buFont typeface="+mj-lt"/>
              <a:buAutoNum type="arabicPeriod"/>
            </a:pPr>
            <a:r>
              <a:rPr lang="fr-CA" sz="2400" dirty="0"/>
              <a:t>Conception du comportement de haut niveau </a:t>
            </a:r>
          </a:p>
          <a:p>
            <a:pPr marL="457200" indent="-457200">
              <a:spcBef>
                <a:spcPct val="20000"/>
              </a:spcBef>
              <a:buClr>
                <a:schemeClr val="tx2"/>
              </a:buClr>
              <a:buSzPct val="70000"/>
              <a:buFont typeface="+mj-lt"/>
              <a:buAutoNum type="arabicPeriod"/>
            </a:pPr>
            <a:r>
              <a:rPr lang="fr-CA" sz="2400" dirty="0"/>
              <a:t>Conception des scénarios de collaboration </a:t>
            </a:r>
          </a:p>
          <a:p>
            <a:pPr marL="457200" indent="-457200">
              <a:spcBef>
                <a:spcPct val="20000"/>
              </a:spcBef>
              <a:buClr>
                <a:schemeClr val="tx2"/>
              </a:buClr>
              <a:buSzPct val="70000"/>
              <a:buFont typeface="+mj-lt"/>
              <a:buAutoNum type="arabicPeriod"/>
            </a:pPr>
            <a:r>
              <a:rPr lang="fr-CA" sz="2400" dirty="0"/>
              <a:t>Définition des interfaces de comportement</a:t>
            </a:r>
          </a:p>
        </p:txBody>
      </p:sp>
      <p:sp>
        <p:nvSpPr>
          <p:cNvPr id="4099" name="Espace réservé du numéro de diapositive 4"/>
          <p:cNvSpPr>
            <a:spLocks noGrp="1"/>
          </p:cNvSpPr>
          <p:nvPr>
            <p:ph type="sldNum" sz="quarter" idx="12"/>
            <p:custDataLst>
              <p:tags r:id="rId3"/>
            </p:custDataLst>
          </p:nvPr>
        </p:nvSpPr>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D4089AA4-63F6-4395-945C-47F07815AC14}" type="slidenum">
              <a:rPr lang="en-US" altLang="en-US" smtClean="0"/>
              <a:pPr/>
              <a:t>7</a:t>
            </a:fld>
            <a:endParaRPr lang="en-US" altLang="en-US"/>
          </a:p>
        </p:txBody>
      </p:sp>
    </p:spTree>
    <p:extLst>
      <p:ext uri="{BB962C8B-B14F-4D97-AF65-F5344CB8AC3E}">
        <p14:creationId xmlns:p14="http://schemas.microsoft.com/office/powerpoint/2010/main" val="12552365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0" name="Rectangle 2"/>
          <p:cNvSpPr>
            <a:spLocks noGrp="1" noChangeArrowheads="1"/>
          </p:cNvSpPr>
          <p:nvPr>
            <p:ph type="title"/>
            <p:custDataLst>
              <p:tags r:id="rId1"/>
            </p:custDataLst>
          </p:nvPr>
        </p:nvSpPr>
        <p:spPr/>
        <p:txBody>
          <a:bodyPr>
            <a:normAutofit fontScale="90000"/>
          </a:bodyPr>
          <a:lstStyle/>
          <a:p>
            <a:r>
              <a:rPr lang="fr-CA" sz="4400" dirty="0"/>
              <a:t>Conception de la structure de haut niveau</a:t>
            </a:r>
            <a:endParaRPr lang="en-US" altLang="fr-FR" dirty="0"/>
          </a:p>
        </p:txBody>
      </p:sp>
      <p:sp>
        <p:nvSpPr>
          <p:cNvPr id="4101" name="Rectangle 3"/>
          <p:cNvSpPr>
            <a:spLocks noGrp="1" noChangeArrowheads="1"/>
          </p:cNvSpPr>
          <p:nvPr>
            <p:ph idx="1"/>
            <p:custDataLst>
              <p:tags r:id="rId2"/>
            </p:custDataLst>
          </p:nvPr>
        </p:nvSpPr>
        <p:spPr>
          <a:xfrm>
            <a:off x="228600" y="1403874"/>
            <a:ext cx="8686800" cy="1557074"/>
          </a:xfrm>
        </p:spPr>
        <p:txBody>
          <a:bodyPr>
            <a:normAutofit/>
          </a:bodyPr>
          <a:lstStyle/>
          <a:p>
            <a:pPr marL="342900" indent="-342900">
              <a:spcBef>
                <a:spcPct val="20000"/>
              </a:spcBef>
              <a:buClr>
                <a:schemeClr val="tx2"/>
              </a:buClr>
              <a:buSzPct val="70000"/>
              <a:buFont typeface="Wingdings" pitchFamily="2" charset="2"/>
              <a:buChar char="l"/>
            </a:pPr>
            <a:r>
              <a:rPr lang="fr-CA" sz="2200" dirty="0"/>
              <a:t>Les rôles des participants ainsi que leurs structures de haut niveau sont identifiés</a:t>
            </a:r>
          </a:p>
          <a:p>
            <a:pPr marL="342900" indent="-342900">
              <a:spcBef>
                <a:spcPct val="20000"/>
              </a:spcBef>
              <a:buClr>
                <a:schemeClr val="tx2"/>
              </a:buClr>
              <a:buSzPct val="70000"/>
              <a:buFont typeface="Wingdings" pitchFamily="2" charset="2"/>
              <a:buChar char="l"/>
            </a:pPr>
            <a:r>
              <a:rPr lang="fr-CA" sz="2200" dirty="0"/>
              <a:t>La conception de la structure de haut niveau est effectuée pendant la phase d’identification des participants</a:t>
            </a:r>
          </a:p>
        </p:txBody>
      </p:sp>
      <p:sp>
        <p:nvSpPr>
          <p:cNvPr id="4099" name="Espace réservé du numéro de diapositive 4"/>
          <p:cNvSpPr>
            <a:spLocks noGrp="1"/>
          </p:cNvSpPr>
          <p:nvPr>
            <p:ph type="sldNum" sz="quarter" idx="12"/>
            <p:custDataLst>
              <p:tags r:id="rId3"/>
            </p:custDataLst>
          </p:nvPr>
        </p:nvSpPr>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D4089AA4-63F6-4395-945C-47F07815AC14}" type="slidenum">
              <a:rPr lang="en-US" altLang="en-US" smtClean="0"/>
              <a:pPr/>
              <a:t>8</a:t>
            </a:fld>
            <a:endParaRPr lang="en-US" altLang="en-US"/>
          </a:p>
        </p:txBody>
      </p:sp>
      <p:pic>
        <p:nvPicPr>
          <p:cNvPr id="2" name="Grafik 1">
            <a:extLst>
              <a:ext uri="{FF2B5EF4-FFF2-40B4-BE49-F238E27FC236}">
                <a16:creationId xmlns:a16="http://schemas.microsoft.com/office/drawing/2014/main" id="{3125341D-D3E7-438F-B682-EE81300FA978}"/>
              </a:ext>
            </a:extLst>
          </p:cNvPr>
          <p:cNvPicPr>
            <a:picLocks noChangeAspect="1"/>
          </p:cNvPicPr>
          <p:nvPr>
            <p:custDataLst>
              <p:tags r:id="rId4"/>
            </p:custDataLst>
          </p:nvPr>
        </p:nvPicPr>
        <p:blipFill>
          <a:blip r:embed="rId6">
            <a:extLst>
              <a:ext uri="{96DAC541-7B7A-43D3-8B79-37D633B846F1}">
                <asvg:svgBlip xmlns:asvg="http://schemas.microsoft.com/office/drawing/2016/SVG/main" r:embed="rId7"/>
              </a:ext>
            </a:extLst>
          </a:blip>
          <a:stretch>
            <a:fillRect/>
          </a:stretch>
        </p:blipFill>
        <p:spPr>
          <a:xfrm>
            <a:off x="1043608" y="2960948"/>
            <a:ext cx="7365504" cy="3602804"/>
          </a:xfrm>
          <a:prstGeom prst="rect">
            <a:avLst/>
          </a:prstGeom>
          <a:noFill/>
          <a:ln cap="flat">
            <a:noFill/>
          </a:ln>
        </p:spPr>
      </p:pic>
    </p:spTree>
    <p:extLst>
      <p:ext uri="{BB962C8B-B14F-4D97-AF65-F5344CB8AC3E}">
        <p14:creationId xmlns:p14="http://schemas.microsoft.com/office/powerpoint/2010/main" val="15162974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0" name="Rectangle 2"/>
          <p:cNvSpPr>
            <a:spLocks noGrp="1" noChangeArrowheads="1"/>
          </p:cNvSpPr>
          <p:nvPr>
            <p:ph type="title"/>
            <p:custDataLst>
              <p:tags r:id="rId1"/>
            </p:custDataLst>
          </p:nvPr>
        </p:nvSpPr>
        <p:spPr/>
        <p:txBody>
          <a:bodyPr>
            <a:normAutofit fontScale="90000"/>
          </a:bodyPr>
          <a:lstStyle/>
          <a:p>
            <a:r>
              <a:rPr lang="fr-CA" sz="4400" dirty="0"/>
              <a:t>Conception de la structure de haut niveau</a:t>
            </a:r>
            <a:endParaRPr lang="en-US" altLang="fr-FR" dirty="0"/>
          </a:p>
        </p:txBody>
      </p:sp>
      <p:sp>
        <p:nvSpPr>
          <p:cNvPr id="4101" name="Rectangle 3"/>
          <p:cNvSpPr>
            <a:spLocks noGrp="1" noChangeArrowheads="1"/>
          </p:cNvSpPr>
          <p:nvPr>
            <p:ph idx="1"/>
            <p:custDataLst>
              <p:tags r:id="rId2"/>
            </p:custDataLst>
          </p:nvPr>
        </p:nvSpPr>
        <p:spPr>
          <a:xfrm>
            <a:off x="228600" y="1403874"/>
            <a:ext cx="8686800" cy="2637194"/>
          </a:xfrm>
        </p:spPr>
        <p:txBody>
          <a:bodyPr>
            <a:normAutofit/>
          </a:bodyPr>
          <a:lstStyle/>
          <a:p>
            <a:pPr marL="342900" indent="-342900">
              <a:spcBef>
                <a:spcPct val="20000"/>
              </a:spcBef>
              <a:buClr>
                <a:schemeClr val="tx2"/>
              </a:buClr>
              <a:buSzPct val="70000"/>
              <a:buFont typeface="Wingdings" pitchFamily="2" charset="2"/>
              <a:buChar char="l"/>
            </a:pPr>
            <a:r>
              <a:rPr lang="fr-CA" sz="2200" dirty="0"/>
              <a:t>BPMN 2.0 propose un nouveau diagramme, appelé diagramme de conversation, pour exprimer une collaboration (ou une chorégraphie) à haut niveau</a:t>
            </a:r>
          </a:p>
          <a:p>
            <a:pPr marL="342900" indent="-342900">
              <a:spcBef>
                <a:spcPct val="20000"/>
              </a:spcBef>
              <a:buClr>
                <a:schemeClr val="tx2"/>
              </a:buClr>
              <a:buSzPct val="70000"/>
              <a:buFont typeface="Wingdings" pitchFamily="2" charset="2"/>
              <a:buChar char="l"/>
            </a:pPr>
            <a:r>
              <a:rPr lang="fr-CA" sz="2200" dirty="0"/>
              <a:t>Une conversation est un groupement logique d’échange de messages qui partagent une corrélation</a:t>
            </a:r>
          </a:p>
          <a:p>
            <a:pPr marL="342900" indent="-342900">
              <a:spcBef>
                <a:spcPct val="20000"/>
              </a:spcBef>
              <a:buClr>
                <a:schemeClr val="tx2"/>
              </a:buClr>
              <a:buSzPct val="70000"/>
              <a:buFont typeface="Wingdings" pitchFamily="2" charset="2"/>
              <a:buChar char="l"/>
            </a:pPr>
            <a:r>
              <a:rPr lang="fr-CA" sz="2200" dirty="0"/>
              <a:t>Une conversation peut-être détaillée en montrant la séquence des flux de messages</a:t>
            </a:r>
          </a:p>
        </p:txBody>
      </p:sp>
      <p:sp>
        <p:nvSpPr>
          <p:cNvPr id="4099" name="Espace réservé du numéro de diapositive 4"/>
          <p:cNvSpPr>
            <a:spLocks noGrp="1"/>
          </p:cNvSpPr>
          <p:nvPr>
            <p:ph type="sldNum" sz="quarter" idx="12"/>
            <p:custDataLst>
              <p:tags r:id="rId3"/>
            </p:custDataLst>
          </p:nvPr>
        </p:nvSpPr>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D4089AA4-63F6-4395-945C-47F07815AC14}" type="slidenum">
              <a:rPr lang="en-US" altLang="en-US" smtClean="0"/>
              <a:pPr/>
              <a:t>9</a:t>
            </a:fld>
            <a:endParaRPr lang="en-US" altLang="en-US"/>
          </a:p>
        </p:txBody>
      </p:sp>
      <p:pic>
        <p:nvPicPr>
          <p:cNvPr id="3" name="Picture 3" descr="C:\Users\khriis01\Desktop\toto.jpg">
            <a:extLst>
              <a:ext uri="{FF2B5EF4-FFF2-40B4-BE49-F238E27FC236}">
                <a16:creationId xmlns:a16="http://schemas.microsoft.com/office/drawing/2014/main" id="{13CCBCF5-3249-190B-684B-E871FCB2699E}"/>
              </a:ext>
            </a:extLst>
          </p:cNvPr>
          <p:cNvPicPr>
            <a:picLocks noChangeAspect="1" noChangeArrowheads="1"/>
          </p:cNvPicPr>
          <p:nvPr>
            <p:custDataLst>
              <p:tags r:id="rId4"/>
            </p:custDataLst>
          </p:nvPr>
        </p:nvPicPr>
        <p:blipFill>
          <a:blip r:embed="rId7">
            <a:extLst>
              <a:ext uri="{28A0092B-C50C-407E-A947-70E740481C1C}">
                <a14:useLocalDpi xmlns:a14="http://schemas.microsoft.com/office/drawing/2010/main" val="0"/>
              </a:ext>
            </a:extLst>
          </a:blip>
          <a:srcRect/>
          <a:stretch>
            <a:fillRect/>
          </a:stretch>
        </p:blipFill>
        <p:spPr bwMode="auto">
          <a:xfrm>
            <a:off x="359532" y="4149080"/>
            <a:ext cx="3708412" cy="188595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C:\Users\khriis01\Desktop\toto.jpg">
            <a:extLst>
              <a:ext uri="{FF2B5EF4-FFF2-40B4-BE49-F238E27FC236}">
                <a16:creationId xmlns:a16="http://schemas.microsoft.com/office/drawing/2014/main" id="{D60923D4-8F40-A51C-83B6-6B0BF387963B}"/>
              </a:ext>
            </a:extLst>
          </p:cNvPr>
          <p:cNvPicPr>
            <a:picLocks noChangeAspect="1" noChangeArrowheads="1"/>
          </p:cNvPicPr>
          <p:nvPr>
            <p:custDataLst>
              <p:tags r:id="rId5"/>
            </p:custDataLst>
          </p:nvPr>
        </p:nvPicPr>
        <p:blipFill>
          <a:blip r:embed="rId8">
            <a:extLst>
              <a:ext uri="{28A0092B-C50C-407E-A947-70E740481C1C}">
                <a14:useLocalDpi xmlns:a14="http://schemas.microsoft.com/office/drawing/2010/main" val="0"/>
              </a:ext>
            </a:extLst>
          </a:blip>
          <a:srcRect/>
          <a:stretch>
            <a:fillRect/>
          </a:stretch>
        </p:blipFill>
        <p:spPr bwMode="auto">
          <a:xfrm>
            <a:off x="4274473" y="4162495"/>
            <a:ext cx="4413945" cy="1809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679140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NUM" val="1"/>
</p:tagLst>
</file>

<file path=ppt/tags/tag10.xml><?xml version="1.0" encoding="utf-8"?>
<p:tagLst xmlns:a="http://schemas.openxmlformats.org/drawingml/2006/main" xmlns:r="http://schemas.openxmlformats.org/officeDocument/2006/relationships" xmlns:p="http://schemas.openxmlformats.org/presentationml/2006/main">
  <p:tag name="NUM" val="1"/>
</p:tagLst>
</file>

<file path=ppt/tags/tag100.xml><?xml version="1.0" encoding="utf-8"?>
<p:tagLst xmlns:a="http://schemas.openxmlformats.org/drawingml/2006/main" xmlns:r="http://schemas.openxmlformats.org/officeDocument/2006/relationships" xmlns:p="http://schemas.openxmlformats.org/presentationml/2006/main">
  <p:tag name="NUM" val="4"/>
</p:tagLst>
</file>

<file path=ppt/tags/tag101.xml><?xml version="1.0" encoding="utf-8"?>
<p:tagLst xmlns:a="http://schemas.openxmlformats.org/drawingml/2006/main" xmlns:r="http://schemas.openxmlformats.org/officeDocument/2006/relationships" xmlns:p="http://schemas.openxmlformats.org/presentationml/2006/main">
  <p:tag name="NUM" val="1"/>
</p:tagLst>
</file>

<file path=ppt/tags/tag102.xml><?xml version="1.0" encoding="utf-8"?>
<p:tagLst xmlns:a="http://schemas.openxmlformats.org/drawingml/2006/main" xmlns:r="http://schemas.openxmlformats.org/officeDocument/2006/relationships" xmlns:p="http://schemas.openxmlformats.org/presentationml/2006/main">
  <p:tag name="NUM" val="2"/>
</p:tagLst>
</file>

<file path=ppt/tags/tag103.xml><?xml version="1.0" encoding="utf-8"?>
<p:tagLst xmlns:a="http://schemas.openxmlformats.org/drawingml/2006/main" xmlns:r="http://schemas.openxmlformats.org/officeDocument/2006/relationships" xmlns:p="http://schemas.openxmlformats.org/presentationml/2006/main">
  <p:tag name="NUM" val="3"/>
</p:tagLst>
</file>

<file path=ppt/tags/tag104.xml><?xml version="1.0" encoding="utf-8"?>
<p:tagLst xmlns:a="http://schemas.openxmlformats.org/drawingml/2006/main" xmlns:r="http://schemas.openxmlformats.org/officeDocument/2006/relationships" xmlns:p="http://schemas.openxmlformats.org/presentationml/2006/main">
  <p:tag name="NUM" val="4"/>
</p:tagLst>
</file>

<file path=ppt/tags/tag105.xml><?xml version="1.0" encoding="utf-8"?>
<p:tagLst xmlns:a="http://schemas.openxmlformats.org/drawingml/2006/main" xmlns:r="http://schemas.openxmlformats.org/officeDocument/2006/relationships" xmlns:p="http://schemas.openxmlformats.org/presentationml/2006/main">
  <p:tag name="NUM" val="1"/>
</p:tagLst>
</file>

<file path=ppt/tags/tag106.xml><?xml version="1.0" encoding="utf-8"?>
<p:tagLst xmlns:a="http://schemas.openxmlformats.org/drawingml/2006/main" xmlns:r="http://schemas.openxmlformats.org/officeDocument/2006/relationships" xmlns:p="http://schemas.openxmlformats.org/presentationml/2006/main">
  <p:tag name="NUM" val="2"/>
</p:tagLst>
</file>

<file path=ppt/tags/tag107.xml><?xml version="1.0" encoding="utf-8"?>
<p:tagLst xmlns:a="http://schemas.openxmlformats.org/drawingml/2006/main" xmlns:r="http://schemas.openxmlformats.org/officeDocument/2006/relationships" xmlns:p="http://schemas.openxmlformats.org/presentationml/2006/main">
  <p:tag name="NUM" val="3"/>
</p:tagLst>
</file>

<file path=ppt/tags/tag108.xml><?xml version="1.0" encoding="utf-8"?>
<p:tagLst xmlns:a="http://schemas.openxmlformats.org/drawingml/2006/main" xmlns:r="http://schemas.openxmlformats.org/officeDocument/2006/relationships" xmlns:p="http://schemas.openxmlformats.org/presentationml/2006/main">
  <p:tag name="NUM" val="4"/>
</p:tagLst>
</file>

<file path=ppt/tags/tag109.xml><?xml version="1.0" encoding="utf-8"?>
<p:tagLst xmlns:a="http://schemas.openxmlformats.org/drawingml/2006/main" xmlns:r="http://schemas.openxmlformats.org/officeDocument/2006/relationships" xmlns:p="http://schemas.openxmlformats.org/presentationml/2006/main">
  <p:tag name="NUM" val="1"/>
</p:tagLst>
</file>

<file path=ppt/tags/tag11.xml><?xml version="1.0" encoding="utf-8"?>
<p:tagLst xmlns:a="http://schemas.openxmlformats.org/drawingml/2006/main" xmlns:r="http://schemas.openxmlformats.org/officeDocument/2006/relationships" xmlns:p="http://schemas.openxmlformats.org/presentationml/2006/main">
  <p:tag name="NUM" val="2"/>
</p:tagLst>
</file>

<file path=ppt/tags/tag110.xml><?xml version="1.0" encoding="utf-8"?>
<p:tagLst xmlns:a="http://schemas.openxmlformats.org/drawingml/2006/main" xmlns:r="http://schemas.openxmlformats.org/officeDocument/2006/relationships" xmlns:p="http://schemas.openxmlformats.org/presentationml/2006/main">
  <p:tag name="NUM" val="2"/>
</p:tagLst>
</file>

<file path=ppt/tags/tag111.xml><?xml version="1.0" encoding="utf-8"?>
<p:tagLst xmlns:a="http://schemas.openxmlformats.org/drawingml/2006/main" xmlns:r="http://schemas.openxmlformats.org/officeDocument/2006/relationships" xmlns:p="http://schemas.openxmlformats.org/presentationml/2006/main">
  <p:tag name="NUM" val="3"/>
</p:tagLst>
</file>

<file path=ppt/tags/tag112.xml><?xml version="1.0" encoding="utf-8"?>
<p:tagLst xmlns:a="http://schemas.openxmlformats.org/drawingml/2006/main" xmlns:r="http://schemas.openxmlformats.org/officeDocument/2006/relationships" xmlns:p="http://schemas.openxmlformats.org/presentationml/2006/main">
  <p:tag name="NUM" val="1"/>
</p:tagLst>
</file>

<file path=ppt/tags/tag113.xml><?xml version="1.0" encoding="utf-8"?>
<p:tagLst xmlns:a="http://schemas.openxmlformats.org/drawingml/2006/main" xmlns:r="http://schemas.openxmlformats.org/officeDocument/2006/relationships" xmlns:p="http://schemas.openxmlformats.org/presentationml/2006/main">
  <p:tag name="NUM" val="2"/>
</p:tagLst>
</file>

<file path=ppt/tags/tag114.xml><?xml version="1.0" encoding="utf-8"?>
<p:tagLst xmlns:a="http://schemas.openxmlformats.org/drawingml/2006/main" xmlns:r="http://schemas.openxmlformats.org/officeDocument/2006/relationships" xmlns:p="http://schemas.openxmlformats.org/presentationml/2006/main">
  <p:tag name="NUM" val="3"/>
</p:tagLst>
</file>

<file path=ppt/tags/tag115.xml><?xml version="1.0" encoding="utf-8"?>
<p:tagLst xmlns:a="http://schemas.openxmlformats.org/drawingml/2006/main" xmlns:r="http://schemas.openxmlformats.org/officeDocument/2006/relationships" xmlns:p="http://schemas.openxmlformats.org/presentationml/2006/main">
  <p:tag name="NUM" val="1"/>
</p:tagLst>
</file>

<file path=ppt/tags/tag116.xml><?xml version="1.0" encoding="utf-8"?>
<p:tagLst xmlns:a="http://schemas.openxmlformats.org/drawingml/2006/main" xmlns:r="http://schemas.openxmlformats.org/officeDocument/2006/relationships" xmlns:p="http://schemas.openxmlformats.org/presentationml/2006/main">
  <p:tag name="NUM" val="2"/>
</p:tagLst>
</file>

<file path=ppt/tags/tag117.xml><?xml version="1.0" encoding="utf-8"?>
<p:tagLst xmlns:a="http://schemas.openxmlformats.org/drawingml/2006/main" xmlns:r="http://schemas.openxmlformats.org/officeDocument/2006/relationships" xmlns:p="http://schemas.openxmlformats.org/presentationml/2006/main">
  <p:tag name="NUM" val="3"/>
</p:tagLst>
</file>

<file path=ppt/tags/tag118.xml><?xml version="1.0" encoding="utf-8"?>
<p:tagLst xmlns:a="http://schemas.openxmlformats.org/drawingml/2006/main" xmlns:r="http://schemas.openxmlformats.org/officeDocument/2006/relationships" xmlns:p="http://schemas.openxmlformats.org/presentationml/2006/main">
  <p:tag name="NUM" val="4"/>
</p:tagLst>
</file>

<file path=ppt/tags/tag119.xml><?xml version="1.0" encoding="utf-8"?>
<p:tagLst xmlns:a="http://schemas.openxmlformats.org/drawingml/2006/main" xmlns:r="http://schemas.openxmlformats.org/officeDocument/2006/relationships" xmlns:p="http://schemas.openxmlformats.org/presentationml/2006/main">
  <p:tag name="NUM" val="1"/>
</p:tagLst>
</file>

<file path=ppt/tags/tag12.xml><?xml version="1.0" encoding="utf-8"?>
<p:tagLst xmlns:a="http://schemas.openxmlformats.org/drawingml/2006/main" xmlns:r="http://schemas.openxmlformats.org/officeDocument/2006/relationships" xmlns:p="http://schemas.openxmlformats.org/presentationml/2006/main">
  <p:tag name="NUM" val="3"/>
</p:tagLst>
</file>

<file path=ppt/tags/tag120.xml><?xml version="1.0" encoding="utf-8"?>
<p:tagLst xmlns:a="http://schemas.openxmlformats.org/drawingml/2006/main" xmlns:r="http://schemas.openxmlformats.org/officeDocument/2006/relationships" xmlns:p="http://schemas.openxmlformats.org/presentationml/2006/main">
  <p:tag name="NUM" val="2"/>
</p:tagLst>
</file>

<file path=ppt/tags/tag121.xml><?xml version="1.0" encoding="utf-8"?>
<p:tagLst xmlns:a="http://schemas.openxmlformats.org/drawingml/2006/main" xmlns:r="http://schemas.openxmlformats.org/officeDocument/2006/relationships" xmlns:p="http://schemas.openxmlformats.org/presentationml/2006/main">
  <p:tag name="NUM" val="3"/>
</p:tagLst>
</file>

<file path=ppt/tags/tag122.xml><?xml version="1.0" encoding="utf-8"?>
<p:tagLst xmlns:a="http://schemas.openxmlformats.org/drawingml/2006/main" xmlns:r="http://schemas.openxmlformats.org/officeDocument/2006/relationships" xmlns:p="http://schemas.openxmlformats.org/presentationml/2006/main">
  <p:tag name="NUM" val="1"/>
</p:tagLst>
</file>

<file path=ppt/tags/tag123.xml><?xml version="1.0" encoding="utf-8"?>
<p:tagLst xmlns:a="http://schemas.openxmlformats.org/drawingml/2006/main" xmlns:r="http://schemas.openxmlformats.org/officeDocument/2006/relationships" xmlns:p="http://schemas.openxmlformats.org/presentationml/2006/main">
  <p:tag name="NUM" val="2"/>
</p:tagLst>
</file>

<file path=ppt/tags/tag124.xml><?xml version="1.0" encoding="utf-8"?>
<p:tagLst xmlns:a="http://schemas.openxmlformats.org/drawingml/2006/main" xmlns:r="http://schemas.openxmlformats.org/officeDocument/2006/relationships" xmlns:p="http://schemas.openxmlformats.org/presentationml/2006/main">
  <p:tag name="NUM" val="3"/>
</p:tagLst>
</file>

<file path=ppt/tags/tag125.xml><?xml version="1.0" encoding="utf-8"?>
<p:tagLst xmlns:a="http://schemas.openxmlformats.org/drawingml/2006/main" xmlns:r="http://schemas.openxmlformats.org/officeDocument/2006/relationships" xmlns:p="http://schemas.openxmlformats.org/presentationml/2006/main">
  <p:tag name="NUM" val="4"/>
</p:tagLst>
</file>

<file path=ppt/tags/tag126.xml><?xml version="1.0" encoding="utf-8"?>
<p:tagLst xmlns:a="http://schemas.openxmlformats.org/drawingml/2006/main" xmlns:r="http://schemas.openxmlformats.org/officeDocument/2006/relationships" xmlns:p="http://schemas.openxmlformats.org/presentationml/2006/main">
  <p:tag name="NUM" val="1"/>
</p:tagLst>
</file>

<file path=ppt/tags/tag127.xml><?xml version="1.0" encoding="utf-8"?>
<p:tagLst xmlns:a="http://schemas.openxmlformats.org/drawingml/2006/main" xmlns:r="http://schemas.openxmlformats.org/officeDocument/2006/relationships" xmlns:p="http://schemas.openxmlformats.org/presentationml/2006/main">
  <p:tag name="NUM" val="2"/>
</p:tagLst>
</file>

<file path=ppt/tags/tag128.xml><?xml version="1.0" encoding="utf-8"?>
<p:tagLst xmlns:a="http://schemas.openxmlformats.org/drawingml/2006/main" xmlns:r="http://schemas.openxmlformats.org/officeDocument/2006/relationships" xmlns:p="http://schemas.openxmlformats.org/presentationml/2006/main">
  <p:tag name="NUM" val="3"/>
</p:tagLst>
</file>

<file path=ppt/tags/tag129.xml><?xml version="1.0" encoding="utf-8"?>
<p:tagLst xmlns:a="http://schemas.openxmlformats.org/drawingml/2006/main" xmlns:r="http://schemas.openxmlformats.org/officeDocument/2006/relationships" xmlns:p="http://schemas.openxmlformats.org/presentationml/2006/main">
  <p:tag name="NUM" val="4"/>
</p:tagLst>
</file>

<file path=ppt/tags/tag13.xml><?xml version="1.0" encoding="utf-8"?>
<p:tagLst xmlns:a="http://schemas.openxmlformats.org/drawingml/2006/main" xmlns:r="http://schemas.openxmlformats.org/officeDocument/2006/relationships" xmlns:p="http://schemas.openxmlformats.org/presentationml/2006/main">
  <p:tag name="NUM" val="1"/>
</p:tagLst>
</file>

<file path=ppt/tags/tag130.xml><?xml version="1.0" encoding="utf-8"?>
<p:tagLst xmlns:a="http://schemas.openxmlformats.org/drawingml/2006/main" xmlns:r="http://schemas.openxmlformats.org/officeDocument/2006/relationships" xmlns:p="http://schemas.openxmlformats.org/presentationml/2006/main">
  <p:tag name="NUM" val="1"/>
</p:tagLst>
</file>

<file path=ppt/tags/tag131.xml><?xml version="1.0" encoding="utf-8"?>
<p:tagLst xmlns:a="http://schemas.openxmlformats.org/drawingml/2006/main" xmlns:r="http://schemas.openxmlformats.org/officeDocument/2006/relationships" xmlns:p="http://schemas.openxmlformats.org/presentationml/2006/main">
  <p:tag name="NUM" val="2"/>
</p:tagLst>
</file>

<file path=ppt/tags/tag132.xml><?xml version="1.0" encoding="utf-8"?>
<p:tagLst xmlns:a="http://schemas.openxmlformats.org/drawingml/2006/main" xmlns:r="http://schemas.openxmlformats.org/officeDocument/2006/relationships" xmlns:p="http://schemas.openxmlformats.org/presentationml/2006/main">
  <p:tag name="NUM" val="3"/>
</p:tagLst>
</file>

<file path=ppt/tags/tag133.xml><?xml version="1.0" encoding="utf-8"?>
<p:tagLst xmlns:a="http://schemas.openxmlformats.org/drawingml/2006/main" xmlns:r="http://schemas.openxmlformats.org/officeDocument/2006/relationships" xmlns:p="http://schemas.openxmlformats.org/presentationml/2006/main">
  <p:tag name="NUM" val="4"/>
</p:tagLst>
</file>

<file path=ppt/tags/tag134.xml><?xml version="1.0" encoding="utf-8"?>
<p:tagLst xmlns:a="http://schemas.openxmlformats.org/drawingml/2006/main" xmlns:r="http://schemas.openxmlformats.org/officeDocument/2006/relationships" xmlns:p="http://schemas.openxmlformats.org/presentationml/2006/main">
  <p:tag name="NUM" val="1"/>
</p:tagLst>
</file>

<file path=ppt/tags/tag135.xml><?xml version="1.0" encoding="utf-8"?>
<p:tagLst xmlns:a="http://schemas.openxmlformats.org/drawingml/2006/main" xmlns:r="http://schemas.openxmlformats.org/officeDocument/2006/relationships" xmlns:p="http://schemas.openxmlformats.org/presentationml/2006/main">
  <p:tag name="NUM" val="2"/>
</p:tagLst>
</file>

<file path=ppt/tags/tag136.xml><?xml version="1.0" encoding="utf-8"?>
<p:tagLst xmlns:a="http://schemas.openxmlformats.org/drawingml/2006/main" xmlns:r="http://schemas.openxmlformats.org/officeDocument/2006/relationships" xmlns:p="http://schemas.openxmlformats.org/presentationml/2006/main">
  <p:tag name="NUM" val="3"/>
</p:tagLst>
</file>

<file path=ppt/tags/tag137.xml><?xml version="1.0" encoding="utf-8"?>
<p:tagLst xmlns:a="http://schemas.openxmlformats.org/drawingml/2006/main" xmlns:r="http://schemas.openxmlformats.org/officeDocument/2006/relationships" xmlns:p="http://schemas.openxmlformats.org/presentationml/2006/main">
  <p:tag name="NUM" val="1"/>
</p:tagLst>
</file>

<file path=ppt/tags/tag138.xml><?xml version="1.0" encoding="utf-8"?>
<p:tagLst xmlns:a="http://schemas.openxmlformats.org/drawingml/2006/main" xmlns:r="http://schemas.openxmlformats.org/officeDocument/2006/relationships" xmlns:p="http://schemas.openxmlformats.org/presentationml/2006/main">
  <p:tag name="NUM" val="2"/>
</p:tagLst>
</file>

<file path=ppt/tags/tag139.xml><?xml version="1.0" encoding="utf-8"?>
<p:tagLst xmlns:a="http://schemas.openxmlformats.org/drawingml/2006/main" xmlns:r="http://schemas.openxmlformats.org/officeDocument/2006/relationships" xmlns:p="http://schemas.openxmlformats.org/presentationml/2006/main">
  <p:tag name="NUM" val="3"/>
</p:tagLst>
</file>

<file path=ppt/tags/tag14.xml><?xml version="1.0" encoding="utf-8"?>
<p:tagLst xmlns:a="http://schemas.openxmlformats.org/drawingml/2006/main" xmlns:r="http://schemas.openxmlformats.org/officeDocument/2006/relationships" xmlns:p="http://schemas.openxmlformats.org/presentationml/2006/main">
  <p:tag name="NUM" val="2"/>
</p:tagLst>
</file>

<file path=ppt/tags/tag140.xml><?xml version="1.0" encoding="utf-8"?>
<p:tagLst xmlns:a="http://schemas.openxmlformats.org/drawingml/2006/main" xmlns:r="http://schemas.openxmlformats.org/officeDocument/2006/relationships" xmlns:p="http://schemas.openxmlformats.org/presentationml/2006/main">
  <p:tag name="NUM" val="1"/>
</p:tagLst>
</file>

<file path=ppt/tags/tag141.xml><?xml version="1.0" encoding="utf-8"?>
<p:tagLst xmlns:a="http://schemas.openxmlformats.org/drawingml/2006/main" xmlns:r="http://schemas.openxmlformats.org/officeDocument/2006/relationships" xmlns:p="http://schemas.openxmlformats.org/presentationml/2006/main">
  <p:tag name="NUM" val="2"/>
</p:tagLst>
</file>

<file path=ppt/tags/tag142.xml><?xml version="1.0" encoding="utf-8"?>
<p:tagLst xmlns:a="http://schemas.openxmlformats.org/drawingml/2006/main" xmlns:r="http://schemas.openxmlformats.org/officeDocument/2006/relationships" xmlns:p="http://schemas.openxmlformats.org/presentationml/2006/main">
  <p:tag name="NUM" val="3"/>
</p:tagLst>
</file>

<file path=ppt/tags/tag143.xml><?xml version="1.0" encoding="utf-8"?>
<p:tagLst xmlns:a="http://schemas.openxmlformats.org/drawingml/2006/main" xmlns:r="http://schemas.openxmlformats.org/officeDocument/2006/relationships" xmlns:p="http://schemas.openxmlformats.org/presentationml/2006/main">
  <p:tag name="NUM" val="4"/>
</p:tagLst>
</file>

<file path=ppt/tags/tag15.xml><?xml version="1.0" encoding="utf-8"?>
<p:tagLst xmlns:a="http://schemas.openxmlformats.org/drawingml/2006/main" xmlns:r="http://schemas.openxmlformats.org/officeDocument/2006/relationships" xmlns:p="http://schemas.openxmlformats.org/presentationml/2006/main">
  <p:tag name="NUM" val="3"/>
</p:tagLst>
</file>

<file path=ppt/tags/tag16.xml><?xml version="1.0" encoding="utf-8"?>
<p:tagLst xmlns:a="http://schemas.openxmlformats.org/drawingml/2006/main" xmlns:r="http://schemas.openxmlformats.org/officeDocument/2006/relationships" xmlns:p="http://schemas.openxmlformats.org/presentationml/2006/main">
  <p:tag name="NUM" val="1"/>
</p:tagLst>
</file>

<file path=ppt/tags/tag17.xml><?xml version="1.0" encoding="utf-8"?>
<p:tagLst xmlns:a="http://schemas.openxmlformats.org/drawingml/2006/main" xmlns:r="http://schemas.openxmlformats.org/officeDocument/2006/relationships" xmlns:p="http://schemas.openxmlformats.org/presentationml/2006/main">
  <p:tag name="NUM" val="2"/>
</p:tagLst>
</file>

<file path=ppt/tags/tag18.xml><?xml version="1.0" encoding="utf-8"?>
<p:tagLst xmlns:a="http://schemas.openxmlformats.org/drawingml/2006/main" xmlns:r="http://schemas.openxmlformats.org/officeDocument/2006/relationships" xmlns:p="http://schemas.openxmlformats.org/presentationml/2006/main">
  <p:tag name="NUM" val="3"/>
</p:tagLst>
</file>

<file path=ppt/tags/tag19.xml><?xml version="1.0" encoding="utf-8"?>
<p:tagLst xmlns:a="http://schemas.openxmlformats.org/drawingml/2006/main" xmlns:r="http://schemas.openxmlformats.org/officeDocument/2006/relationships" xmlns:p="http://schemas.openxmlformats.org/presentationml/2006/main">
  <p:tag name="NUM" val="1"/>
</p:tagLst>
</file>

<file path=ppt/tags/tag2.xml><?xml version="1.0" encoding="utf-8"?>
<p:tagLst xmlns:a="http://schemas.openxmlformats.org/drawingml/2006/main" xmlns:r="http://schemas.openxmlformats.org/officeDocument/2006/relationships" xmlns:p="http://schemas.openxmlformats.org/presentationml/2006/main">
  <p:tag name="NUM" val="2"/>
</p:tagLst>
</file>

<file path=ppt/tags/tag20.xml><?xml version="1.0" encoding="utf-8"?>
<p:tagLst xmlns:a="http://schemas.openxmlformats.org/drawingml/2006/main" xmlns:r="http://schemas.openxmlformats.org/officeDocument/2006/relationships" xmlns:p="http://schemas.openxmlformats.org/presentationml/2006/main">
  <p:tag name="NUM" val="2"/>
</p:tagLst>
</file>

<file path=ppt/tags/tag21.xml><?xml version="1.0" encoding="utf-8"?>
<p:tagLst xmlns:a="http://schemas.openxmlformats.org/drawingml/2006/main" xmlns:r="http://schemas.openxmlformats.org/officeDocument/2006/relationships" xmlns:p="http://schemas.openxmlformats.org/presentationml/2006/main">
  <p:tag name="NUM" val="3"/>
</p:tagLst>
</file>

<file path=ppt/tags/tag22.xml><?xml version="1.0" encoding="utf-8"?>
<p:tagLst xmlns:a="http://schemas.openxmlformats.org/drawingml/2006/main" xmlns:r="http://schemas.openxmlformats.org/officeDocument/2006/relationships" xmlns:p="http://schemas.openxmlformats.org/presentationml/2006/main">
  <p:tag name="NUM" val="1"/>
</p:tagLst>
</file>

<file path=ppt/tags/tag23.xml><?xml version="1.0" encoding="utf-8"?>
<p:tagLst xmlns:a="http://schemas.openxmlformats.org/drawingml/2006/main" xmlns:r="http://schemas.openxmlformats.org/officeDocument/2006/relationships" xmlns:p="http://schemas.openxmlformats.org/presentationml/2006/main">
  <p:tag name="NUM" val="2"/>
</p:tagLst>
</file>

<file path=ppt/tags/tag24.xml><?xml version="1.0" encoding="utf-8"?>
<p:tagLst xmlns:a="http://schemas.openxmlformats.org/drawingml/2006/main" xmlns:r="http://schemas.openxmlformats.org/officeDocument/2006/relationships" xmlns:p="http://schemas.openxmlformats.org/presentationml/2006/main">
  <p:tag name="NUM" val="3"/>
</p:tagLst>
</file>

<file path=ppt/tags/tag25.xml><?xml version="1.0" encoding="utf-8"?>
<p:tagLst xmlns:a="http://schemas.openxmlformats.org/drawingml/2006/main" xmlns:r="http://schemas.openxmlformats.org/officeDocument/2006/relationships" xmlns:p="http://schemas.openxmlformats.org/presentationml/2006/main">
  <p:tag name="NUM" val="4"/>
</p:tagLst>
</file>

<file path=ppt/tags/tag26.xml><?xml version="1.0" encoding="utf-8"?>
<p:tagLst xmlns:a="http://schemas.openxmlformats.org/drawingml/2006/main" xmlns:r="http://schemas.openxmlformats.org/officeDocument/2006/relationships" xmlns:p="http://schemas.openxmlformats.org/presentationml/2006/main">
  <p:tag name="NUM" val="1"/>
</p:tagLst>
</file>

<file path=ppt/tags/tag27.xml><?xml version="1.0" encoding="utf-8"?>
<p:tagLst xmlns:a="http://schemas.openxmlformats.org/drawingml/2006/main" xmlns:r="http://schemas.openxmlformats.org/officeDocument/2006/relationships" xmlns:p="http://schemas.openxmlformats.org/presentationml/2006/main">
  <p:tag name="NUM" val="2"/>
</p:tagLst>
</file>

<file path=ppt/tags/tag28.xml><?xml version="1.0" encoding="utf-8"?>
<p:tagLst xmlns:a="http://schemas.openxmlformats.org/drawingml/2006/main" xmlns:r="http://schemas.openxmlformats.org/officeDocument/2006/relationships" xmlns:p="http://schemas.openxmlformats.org/presentationml/2006/main">
  <p:tag name="NUM" val="3"/>
</p:tagLst>
</file>

<file path=ppt/tags/tag29.xml><?xml version="1.0" encoding="utf-8"?>
<p:tagLst xmlns:a="http://schemas.openxmlformats.org/drawingml/2006/main" xmlns:r="http://schemas.openxmlformats.org/officeDocument/2006/relationships" xmlns:p="http://schemas.openxmlformats.org/presentationml/2006/main">
  <p:tag name="NUM" val="4"/>
</p:tagLst>
</file>

<file path=ppt/tags/tag3.xml><?xml version="1.0" encoding="utf-8"?>
<p:tagLst xmlns:a="http://schemas.openxmlformats.org/drawingml/2006/main" xmlns:r="http://schemas.openxmlformats.org/officeDocument/2006/relationships" xmlns:p="http://schemas.openxmlformats.org/presentationml/2006/main">
  <p:tag name="NUM" val="1"/>
</p:tagLst>
</file>

<file path=ppt/tags/tag30.xml><?xml version="1.0" encoding="utf-8"?>
<p:tagLst xmlns:a="http://schemas.openxmlformats.org/drawingml/2006/main" xmlns:r="http://schemas.openxmlformats.org/officeDocument/2006/relationships" xmlns:p="http://schemas.openxmlformats.org/presentationml/2006/main">
  <p:tag name="NUM" val="5"/>
</p:tagLst>
</file>

<file path=ppt/tags/tag31.xml><?xml version="1.0" encoding="utf-8"?>
<p:tagLst xmlns:a="http://schemas.openxmlformats.org/drawingml/2006/main" xmlns:r="http://schemas.openxmlformats.org/officeDocument/2006/relationships" xmlns:p="http://schemas.openxmlformats.org/presentationml/2006/main">
  <p:tag name="NUM" val="1"/>
</p:tagLst>
</file>

<file path=ppt/tags/tag32.xml><?xml version="1.0" encoding="utf-8"?>
<p:tagLst xmlns:a="http://schemas.openxmlformats.org/drawingml/2006/main" xmlns:r="http://schemas.openxmlformats.org/officeDocument/2006/relationships" xmlns:p="http://schemas.openxmlformats.org/presentationml/2006/main">
  <p:tag name="NUM" val="2"/>
</p:tagLst>
</file>

<file path=ppt/tags/tag33.xml><?xml version="1.0" encoding="utf-8"?>
<p:tagLst xmlns:a="http://schemas.openxmlformats.org/drawingml/2006/main" xmlns:r="http://schemas.openxmlformats.org/officeDocument/2006/relationships" xmlns:p="http://schemas.openxmlformats.org/presentationml/2006/main">
  <p:tag name="NUM" val="3"/>
</p:tagLst>
</file>

<file path=ppt/tags/tag34.xml><?xml version="1.0" encoding="utf-8"?>
<p:tagLst xmlns:a="http://schemas.openxmlformats.org/drawingml/2006/main" xmlns:r="http://schemas.openxmlformats.org/officeDocument/2006/relationships" xmlns:p="http://schemas.openxmlformats.org/presentationml/2006/main">
  <p:tag name="NUM" val="1"/>
</p:tagLst>
</file>

<file path=ppt/tags/tag35.xml><?xml version="1.0" encoding="utf-8"?>
<p:tagLst xmlns:a="http://schemas.openxmlformats.org/drawingml/2006/main" xmlns:r="http://schemas.openxmlformats.org/officeDocument/2006/relationships" xmlns:p="http://schemas.openxmlformats.org/presentationml/2006/main">
  <p:tag name="NUM" val="2"/>
</p:tagLst>
</file>

<file path=ppt/tags/tag36.xml><?xml version="1.0" encoding="utf-8"?>
<p:tagLst xmlns:a="http://schemas.openxmlformats.org/drawingml/2006/main" xmlns:r="http://schemas.openxmlformats.org/officeDocument/2006/relationships" xmlns:p="http://schemas.openxmlformats.org/presentationml/2006/main">
  <p:tag name="NUM" val="3"/>
</p:tagLst>
</file>

<file path=ppt/tags/tag37.xml><?xml version="1.0" encoding="utf-8"?>
<p:tagLst xmlns:a="http://schemas.openxmlformats.org/drawingml/2006/main" xmlns:r="http://schemas.openxmlformats.org/officeDocument/2006/relationships" xmlns:p="http://schemas.openxmlformats.org/presentationml/2006/main">
  <p:tag name="NUM" val="1"/>
</p:tagLst>
</file>

<file path=ppt/tags/tag38.xml><?xml version="1.0" encoding="utf-8"?>
<p:tagLst xmlns:a="http://schemas.openxmlformats.org/drawingml/2006/main" xmlns:r="http://schemas.openxmlformats.org/officeDocument/2006/relationships" xmlns:p="http://schemas.openxmlformats.org/presentationml/2006/main">
  <p:tag name="NUM" val="2"/>
</p:tagLst>
</file>

<file path=ppt/tags/tag39.xml><?xml version="1.0" encoding="utf-8"?>
<p:tagLst xmlns:a="http://schemas.openxmlformats.org/drawingml/2006/main" xmlns:r="http://schemas.openxmlformats.org/officeDocument/2006/relationships" xmlns:p="http://schemas.openxmlformats.org/presentationml/2006/main">
  <p:tag name="NUM" val="3"/>
</p:tagLst>
</file>

<file path=ppt/tags/tag4.xml><?xml version="1.0" encoding="utf-8"?>
<p:tagLst xmlns:a="http://schemas.openxmlformats.org/drawingml/2006/main" xmlns:r="http://schemas.openxmlformats.org/officeDocument/2006/relationships" xmlns:p="http://schemas.openxmlformats.org/presentationml/2006/main">
  <p:tag name="NUM" val="2"/>
</p:tagLst>
</file>

<file path=ppt/tags/tag40.xml><?xml version="1.0" encoding="utf-8"?>
<p:tagLst xmlns:a="http://schemas.openxmlformats.org/drawingml/2006/main" xmlns:r="http://schemas.openxmlformats.org/officeDocument/2006/relationships" xmlns:p="http://schemas.openxmlformats.org/presentationml/2006/main">
  <p:tag name="NUM" val="1"/>
</p:tagLst>
</file>

<file path=ppt/tags/tag41.xml><?xml version="1.0" encoding="utf-8"?>
<p:tagLst xmlns:a="http://schemas.openxmlformats.org/drawingml/2006/main" xmlns:r="http://schemas.openxmlformats.org/officeDocument/2006/relationships" xmlns:p="http://schemas.openxmlformats.org/presentationml/2006/main">
  <p:tag name="NUM" val="2"/>
</p:tagLst>
</file>

<file path=ppt/tags/tag42.xml><?xml version="1.0" encoding="utf-8"?>
<p:tagLst xmlns:a="http://schemas.openxmlformats.org/drawingml/2006/main" xmlns:r="http://schemas.openxmlformats.org/officeDocument/2006/relationships" xmlns:p="http://schemas.openxmlformats.org/presentationml/2006/main">
  <p:tag name="NUM" val="3"/>
</p:tagLst>
</file>

<file path=ppt/tags/tag43.xml><?xml version="1.0" encoding="utf-8"?>
<p:tagLst xmlns:a="http://schemas.openxmlformats.org/drawingml/2006/main" xmlns:r="http://schemas.openxmlformats.org/officeDocument/2006/relationships" xmlns:p="http://schemas.openxmlformats.org/presentationml/2006/main">
  <p:tag name="NUM" val="4"/>
</p:tagLst>
</file>

<file path=ppt/tags/tag44.xml><?xml version="1.0" encoding="utf-8"?>
<p:tagLst xmlns:a="http://schemas.openxmlformats.org/drawingml/2006/main" xmlns:r="http://schemas.openxmlformats.org/officeDocument/2006/relationships" xmlns:p="http://schemas.openxmlformats.org/presentationml/2006/main">
  <p:tag name="NUM" val="1"/>
</p:tagLst>
</file>

<file path=ppt/tags/tag45.xml><?xml version="1.0" encoding="utf-8"?>
<p:tagLst xmlns:a="http://schemas.openxmlformats.org/drawingml/2006/main" xmlns:r="http://schemas.openxmlformats.org/officeDocument/2006/relationships" xmlns:p="http://schemas.openxmlformats.org/presentationml/2006/main">
  <p:tag name="NUM" val="2"/>
</p:tagLst>
</file>

<file path=ppt/tags/tag46.xml><?xml version="1.0" encoding="utf-8"?>
<p:tagLst xmlns:a="http://schemas.openxmlformats.org/drawingml/2006/main" xmlns:r="http://schemas.openxmlformats.org/officeDocument/2006/relationships" xmlns:p="http://schemas.openxmlformats.org/presentationml/2006/main">
  <p:tag name="NUM" val="3"/>
</p:tagLst>
</file>

<file path=ppt/tags/tag47.xml><?xml version="1.0" encoding="utf-8"?>
<p:tagLst xmlns:a="http://schemas.openxmlformats.org/drawingml/2006/main" xmlns:r="http://schemas.openxmlformats.org/officeDocument/2006/relationships" xmlns:p="http://schemas.openxmlformats.org/presentationml/2006/main">
  <p:tag name="NUM" val="4"/>
</p:tagLst>
</file>

<file path=ppt/tags/tag48.xml><?xml version="1.0" encoding="utf-8"?>
<p:tagLst xmlns:a="http://schemas.openxmlformats.org/drawingml/2006/main" xmlns:r="http://schemas.openxmlformats.org/officeDocument/2006/relationships" xmlns:p="http://schemas.openxmlformats.org/presentationml/2006/main">
  <p:tag name="NUM" val="1"/>
</p:tagLst>
</file>

<file path=ppt/tags/tag49.xml><?xml version="1.0" encoding="utf-8"?>
<p:tagLst xmlns:a="http://schemas.openxmlformats.org/drawingml/2006/main" xmlns:r="http://schemas.openxmlformats.org/officeDocument/2006/relationships" xmlns:p="http://schemas.openxmlformats.org/presentationml/2006/main">
  <p:tag name="NUM" val="2"/>
</p:tagLst>
</file>

<file path=ppt/tags/tag5.xml><?xml version="1.0" encoding="utf-8"?>
<p:tagLst xmlns:a="http://schemas.openxmlformats.org/drawingml/2006/main" xmlns:r="http://schemas.openxmlformats.org/officeDocument/2006/relationships" xmlns:p="http://schemas.openxmlformats.org/presentationml/2006/main">
  <p:tag name="NUM" val="3"/>
</p:tagLst>
</file>

<file path=ppt/tags/tag50.xml><?xml version="1.0" encoding="utf-8"?>
<p:tagLst xmlns:a="http://schemas.openxmlformats.org/drawingml/2006/main" xmlns:r="http://schemas.openxmlformats.org/officeDocument/2006/relationships" xmlns:p="http://schemas.openxmlformats.org/presentationml/2006/main">
  <p:tag name="NUM" val="3"/>
</p:tagLst>
</file>

<file path=ppt/tags/tag51.xml><?xml version="1.0" encoding="utf-8"?>
<p:tagLst xmlns:a="http://schemas.openxmlformats.org/drawingml/2006/main" xmlns:r="http://schemas.openxmlformats.org/officeDocument/2006/relationships" xmlns:p="http://schemas.openxmlformats.org/presentationml/2006/main">
  <p:tag name="NUM" val="4"/>
</p:tagLst>
</file>

<file path=ppt/tags/tag52.xml><?xml version="1.0" encoding="utf-8"?>
<p:tagLst xmlns:a="http://schemas.openxmlformats.org/drawingml/2006/main" xmlns:r="http://schemas.openxmlformats.org/officeDocument/2006/relationships" xmlns:p="http://schemas.openxmlformats.org/presentationml/2006/main">
  <p:tag name="NUM" val="1"/>
</p:tagLst>
</file>

<file path=ppt/tags/tag53.xml><?xml version="1.0" encoding="utf-8"?>
<p:tagLst xmlns:a="http://schemas.openxmlformats.org/drawingml/2006/main" xmlns:r="http://schemas.openxmlformats.org/officeDocument/2006/relationships" xmlns:p="http://schemas.openxmlformats.org/presentationml/2006/main">
  <p:tag name="NUM" val="2"/>
</p:tagLst>
</file>

<file path=ppt/tags/tag54.xml><?xml version="1.0" encoding="utf-8"?>
<p:tagLst xmlns:a="http://schemas.openxmlformats.org/drawingml/2006/main" xmlns:r="http://schemas.openxmlformats.org/officeDocument/2006/relationships" xmlns:p="http://schemas.openxmlformats.org/presentationml/2006/main">
  <p:tag name="NUM" val="3"/>
</p:tagLst>
</file>

<file path=ppt/tags/tag55.xml><?xml version="1.0" encoding="utf-8"?>
<p:tagLst xmlns:a="http://schemas.openxmlformats.org/drawingml/2006/main" xmlns:r="http://schemas.openxmlformats.org/officeDocument/2006/relationships" xmlns:p="http://schemas.openxmlformats.org/presentationml/2006/main">
  <p:tag name="NUM" val="4"/>
</p:tagLst>
</file>

<file path=ppt/tags/tag56.xml><?xml version="1.0" encoding="utf-8"?>
<p:tagLst xmlns:a="http://schemas.openxmlformats.org/drawingml/2006/main" xmlns:r="http://schemas.openxmlformats.org/officeDocument/2006/relationships" xmlns:p="http://schemas.openxmlformats.org/presentationml/2006/main">
  <p:tag name="NUM" val="1"/>
</p:tagLst>
</file>

<file path=ppt/tags/tag57.xml><?xml version="1.0" encoding="utf-8"?>
<p:tagLst xmlns:a="http://schemas.openxmlformats.org/drawingml/2006/main" xmlns:r="http://schemas.openxmlformats.org/officeDocument/2006/relationships" xmlns:p="http://schemas.openxmlformats.org/presentationml/2006/main">
  <p:tag name="NUM" val="2"/>
</p:tagLst>
</file>

<file path=ppt/tags/tag58.xml><?xml version="1.0" encoding="utf-8"?>
<p:tagLst xmlns:a="http://schemas.openxmlformats.org/drawingml/2006/main" xmlns:r="http://schemas.openxmlformats.org/officeDocument/2006/relationships" xmlns:p="http://schemas.openxmlformats.org/presentationml/2006/main">
  <p:tag name="NUM" val="3"/>
</p:tagLst>
</file>

<file path=ppt/tags/tag59.xml><?xml version="1.0" encoding="utf-8"?>
<p:tagLst xmlns:a="http://schemas.openxmlformats.org/drawingml/2006/main" xmlns:r="http://schemas.openxmlformats.org/officeDocument/2006/relationships" xmlns:p="http://schemas.openxmlformats.org/presentationml/2006/main">
  <p:tag name="NUM" val="4"/>
</p:tagLst>
</file>

<file path=ppt/tags/tag6.xml><?xml version="1.0" encoding="utf-8"?>
<p:tagLst xmlns:a="http://schemas.openxmlformats.org/drawingml/2006/main" xmlns:r="http://schemas.openxmlformats.org/officeDocument/2006/relationships" xmlns:p="http://schemas.openxmlformats.org/presentationml/2006/main">
  <p:tag name="NUM" val="4"/>
</p:tagLst>
</file>

<file path=ppt/tags/tag60.xml><?xml version="1.0" encoding="utf-8"?>
<p:tagLst xmlns:a="http://schemas.openxmlformats.org/drawingml/2006/main" xmlns:r="http://schemas.openxmlformats.org/officeDocument/2006/relationships" xmlns:p="http://schemas.openxmlformats.org/presentationml/2006/main">
  <p:tag name="NUM" val="1"/>
</p:tagLst>
</file>

<file path=ppt/tags/tag61.xml><?xml version="1.0" encoding="utf-8"?>
<p:tagLst xmlns:a="http://schemas.openxmlformats.org/drawingml/2006/main" xmlns:r="http://schemas.openxmlformats.org/officeDocument/2006/relationships" xmlns:p="http://schemas.openxmlformats.org/presentationml/2006/main">
  <p:tag name="NUM" val="2"/>
</p:tagLst>
</file>

<file path=ppt/tags/tag62.xml><?xml version="1.0" encoding="utf-8"?>
<p:tagLst xmlns:a="http://schemas.openxmlformats.org/drawingml/2006/main" xmlns:r="http://schemas.openxmlformats.org/officeDocument/2006/relationships" xmlns:p="http://schemas.openxmlformats.org/presentationml/2006/main">
  <p:tag name="NUM" val="3"/>
</p:tagLst>
</file>

<file path=ppt/tags/tag63.xml><?xml version="1.0" encoding="utf-8"?>
<p:tagLst xmlns:a="http://schemas.openxmlformats.org/drawingml/2006/main" xmlns:r="http://schemas.openxmlformats.org/officeDocument/2006/relationships" xmlns:p="http://schemas.openxmlformats.org/presentationml/2006/main">
  <p:tag name="NUM" val="4"/>
</p:tagLst>
</file>

<file path=ppt/tags/tag64.xml><?xml version="1.0" encoding="utf-8"?>
<p:tagLst xmlns:a="http://schemas.openxmlformats.org/drawingml/2006/main" xmlns:r="http://schemas.openxmlformats.org/officeDocument/2006/relationships" xmlns:p="http://schemas.openxmlformats.org/presentationml/2006/main">
  <p:tag name="NUM" val="1"/>
</p:tagLst>
</file>

<file path=ppt/tags/tag65.xml><?xml version="1.0" encoding="utf-8"?>
<p:tagLst xmlns:a="http://schemas.openxmlformats.org/drawingml/2006/main" xmlns:r="http://schemas.openxmlformats.org/officeDocument/2006/relationships" xmlns:p="http://schemas.openxmlformats.org/presentationml/2006/main">
  <p:tag name="NUM" val="2"/>
</p:tagLst>
</file>

<file path=ppt/tags/tag66.xml><?xml version="1.0" encoding="utf-8"?>
<p:tagLst xmlns:a="http://schemas.openxmlformats.org/drawingml/2006/main" xmlns:r="http://schemas.openxmlformats.org/officeDocument/2006/relationships" xmlns:p="http://schemas.openxmlformats.org/presentationml/2006/main">
  <p:tag name="NUM" val="3"/>
</p:tagLst>
</file>

<file path=ppt/tags/tag67.xml><?xml version="1.0" encoding="utf-8"?>
<p:tagLst xmlns:a="http://schemas.openxmlformats.org/drawingml/2006/main" xmlns:r="http://schemas.openxmlformats.org/officeDocument/2006/relationships" xmlns:p="http://schemas.openxmlformats.org/presentationml/2006/main">
  <p:tag name="NUM" val="1"/>
</p:tagLst>
</file>

<file path=ppt/tags/tag68.xml><?xml version="1.0" encoding="utf-8"?>
<p:tagLst xmlns:a="http://schemas.openxmlformats.org/drawingml/2006/main" xmlns:r="http://schemas.openxmlformats.org/officeDocument/2006/relationships" xmlns:p="http://schemas.openxmlformats.org/presentationml/2006/main">
  <p:tag name="NUM" val="2"/>
</p:tagLst>
</file>

<file path=ppt/tags/tag69.xml><?xml version="1.0" encoding="utf-8"?>
<p:tagLst xmlns:a="http://schemas.openxmlformats.org/drawingml/2006/main" xmlns:r="http://schemas.openxmlformats.org/officeDocument/2006/relationships" xmlns:p="http://schemas.openxmlformats.org/presentationml/2006/main">
  <p:tag name="NUM" val="3"/>
</p:tagLst>
</file>

<file path=ppt/tags/tag7.xml><?xml version="1.0" encoding="utf-8"?>
<p:tagLst xmlns:a="http://schemas.openxmlformats.org/drawingml/2006/main" xmlns:r="http://schemas.openxmlformats.org/officeDocument/2006/relationships" xmlns:p="http://schemas.openxmlformats.org/presentationml/2006/main">
  <p:tag name="NUM" val="1"/>
</p:tagLst>
</file>

<file path=ppt/tags/tag70.xml><?xml version="1.0" encoding="utf-8"?>
<p:tagLst xmlns:a="http://schemas.openxmlformats.org/drawingml/2006/main" xmlns:r="http://schemas.openxmlformats.org/officeDocument/2006/relationships" xmlns:p="http://schemas.openxmlformats.org/presentationml/2006/main">
  <p:tag name="NUM" val="1"/>
</p:tagLst>
</file>

<file path=ppt/tags/tag71.xml><?xml version="1.0" encoding="utf-8"?>
<p:tagLst xmlns:a="http://schemas.openxmlformats.org/drawingml/2006/main" xmlns:r="http://schemas.openxmlformats.org/officeDocument/2006/relationships" xmlns:p="http://schemas.openxmlformats.org/presentationml/2006/main">
  <p:tag name="NUM" val="2"/>
</p:tagLst>
</file>

<file path=ppt/tags/tag72.xml><?xml version="1.0" encoding="utf-8"?>
<p:tagLst xmlns:a="http://schemas.openxmlformats.org/drawingml/2006/main" xmlns:r="http://schemas.openxmlformats.org/officeDocument/2006/relationships" xmlns:p="http://schemas.openxmlformats.org/presentationml/2006/main">
  <p:tag name="NUM" val="3"/>
</p:tagLst>
</file>

<file path=ppt/tags/tag73.xml><?xml version="1.0" encoding="utf-8"?>
<p:tagLst xmlns:a="http://schemas.openxmlformats.org/drawingml/2006/main" xmlns:r="http://schemas.openxmlformats.org/officeDocument/2006/relationships" xmlns:p="http://schemas.openxmlformats.org/presentationml/2006/main">
  <p:tag name="NUM" val="4"/>
</p:tagLst>
</file>

<file path=ppt/tags/tag74.xml><?xml version="1.0" encoding="utf-8"?>
<p:tagLst xmlns:a="http://schemas.openxmlformats.org/drawingml/2006/main" xmlns:r="http://schemas.openxmlformats.org/officeDocument/2006/relationships" xmlns:p="http://schemas.openxmlformats.org/presentationml/2006/main">
  <p:tag name="NUM" val="1"/>
</p:tagLst>
</file>

<file path=ppt/tags/tag75.xml><?xml version="1.0" encoding="utf-8"?>
<p:tagLst xmlns:a="http://schemas.openxmlformats.org/drawingml/2006/main" xmlns:r="http://schemas.openxmlformats.org/officeDocument/2006/relationships" xmlns:p="http://schemas.openxmlformats.org/presentationml/2006/main">
  <p:tag name="NUM" val="2"/>
</p:tagLst>
</file>

<file path=ppt/tags/tag76.xml><?xml version="1.0" encoding="utf-8"?>
<p:tagLst xmlns:a="http://schemas.openxmlformats.org/drawingml/2006/main" xmlns:r="http://schemas.openxmlformats.org/officeDocument/2006/relationships" xmlns:p="http://schemas.openxmlformats.org/presentationml/2006/main">
  <p:tag name="NUM" val="3"/>
</p:tagLst>
</file>

<file path=ppt/tags/tag77.xml><?xml version="1.0" encoding="utf-8"?>
<p:tagLst xmlns:a="http://schemas.openxmlformats.org/drawingml/2006/main" xmlns:r="http://schemas.openxmlformats.org/officeDocument/2006/relationships" xmlns:p="http://schemas.openxmlformats.org/presentationml/2006/main">
  <p:tag name="NUM" val="1"/>
</p:tagLst>
</file>

<file path=ppt/tags/tag78.xml><?xml version="1.0" encoding="utf-8"?>
<p:tagLst xmlns:a="http://schemas.openxmlformats.org/drawingml/2006/main" xmlns:r="http://schemas.openxmlformats.org/officeDocument/2006/relationships" xmlns:p="http://schemas.openxmlformats.org/presentationml/2006/main">
  <p:tag name="NUM" val="2"/>
</p:tagLst>
</file>

<file path=ppt/tags/tag79.xml><?xml version="1.0" encoding="utf-8"?>
<p:tagLst xmlns:a="http://schemas.openxmlformats.org/drawingml/2006/main" xmlns:r="http://schemas.openxmlformats.org/officeDocument/2006/relationships" xmlns:p="http://schemas.openxmlformats.org/presentationml/2006/main">
  <p:tag name="NUM" val="3"/>
</p:tagLst>
</file>

<file path=ppt/tags/tag8.xml><?xml version="1.0" encoding="utf-8"?>
<p:tagLst xmlns:a="http://schemas.openxmlformats.org/drawingml/2006/main" xmlns:r="http://schemas.openxmlformats.org/officeDocument/2006/relationships" xmlns:p="http://schemas.openxmlformats.org/presentationml/2006/main">
  <p:tag name="NUM" val="2"/>
</p:tagLst>
</file>

<file path=ppt/tags/tag80.xml><?xml version="1.0" encoding="utf-8"?>
<p:tagLst xmlns:a="http://schemas.openxmlformats.org/drawingml/2006/main" xmlns:r="http://schemas.openxmlformats.org/officeDocument/2006/relationships" xmlns:p="http://schemas.openxmlformats.org/presentationml/2006/main">
  <p:tag name="NUM" val="1"/>
</p:tagLst>
</file>

<file path=ppt/tags/tag81.xml><?xml version="1.0" encoding="utf-8"?>
<p:tagLst xmlns:a="http://schemas.openxmlformats.org/drawingml/2006/main" xmlns:r="http://schemas.openxmlformats.org/officeDocument/2006/relationships" xmlns:p="http://schemas.openxmlformats.org/presentationml/2006/main">
  <p:tag name="NUM" val="2"/>
</p:tagLst>
</file>

<file path=ppt/tags/tag82.xml><?xml version="1.0" encoding="utf-8"?>
<p:tagLst xmlns:a="http://schemas.openxmlformats.org/drawingml/2006/main" xmlns:r="http://schemas.openxmlformats.org/officeDocument/2006/relationships" xmlns:p="http://schemas.openxmlformats.org/presentationml/2006/main">
  <p:tag name="NUM" val="3"/>
</p:tagLst>
</file>

<file path=ppt/tags/tag83.xml><?xml version="1.0" encoding="utf-8"?>
<p:tagLst xmlns:a="http://schemas.openxmlformats.org/drawingml/2006/main" xmlns:r="http://schemas.openxmlformats.org/officeDocument/2006/relationships" xmlns:p="http://schemas.openxmlformats.org/presentationml/2006/main">
  <p:tag name="NUM" val="1"/>
</p:tagLst>
</file>

<file path=ppt/tags/tag84.xml><?xml version="1.0" encoding="utf-8"?>
<p:tagLst xmlns:a="http://schemas.openxmlformats.org/drawingml/2006/main" xmlns:r="http://schemas.openxmlformats.org/officeDocument/2006/relationships" xmlns:p="http://schemas.openxmlformats.org/presentationml/2006/main">
  <p:tag name="NUM" val="2"/>
</p:tagLst>
</file>

<file path=ppt/tags/tag85.xml><?xml version="1.0" encoding="utf-8"?>
<p:tagLst xmlns:a="http://schemas.openxmlformats.org/drawingml/2006/main" xmlns:r="http://schemas.openxmlformats.org/officeDocument/2006/relationships" xmlns:p="http://schemas.openxmlformats.org/presentationml/2006/main">
  <p:tag name="NUM" val="3"/>
</p:tagLst>
</file>

<file path=ppt/tags/tag86.xml><?xml version="1.0" encoding="utf-8"?>
<p:tagLst xmlns:a="http://schemas.openxmlformats.org/drawingml/2006/main" xmlns:r="http://schemas.openxmlformats.org/officeDocument/2006/relationships" xmlns:p="http://schemas.openxmlformats.org/presentationml/2006/main">
  <p:tag name="NUM" val="1"/>
</p:tagLst>
</file>

<file path=ppt/tags/tag87.xml><?xml version="1.0" encoding="utf-8"?>
<p:tagLst xmlns:a="http://schemas.openxmlformats.org/drawingml/2006/main" xmlns:r="http://schemas.openxmlformats.org/officeDocument/2006/relationships" xmlns:p="http://schemas.openxmlformats.org/presentationml/2006/main">
  <p:tag name="NUM" val="2"/>
</p:tagLst>
</file>

<file path=ppt/tags/tag88.xml><?xml version="1.0" encoding="utf-8"?>
<p:tagLst xmlns:a="http://schemas.openxmlformats.org/drawingml/2006/main" xmlns:r="http://schemas.openxmlformats.org/officeDocument/2006/relationships" xmlns:p="http://schemas.openxmlformats.org/presentationml/2006/main">
  <p:tag name="NUM" val="3"/>
</p:tagLst>
</file>

<file path=ppt/tags/tag89.xml><?xml version="1.0" encoding="utf-8"?>
<p:tagLst xmlns:a="http://schemas.openxmlformats.org/drawingml/2006/main" xmlns:r="http://schemas.openxmlformats.org/officeDocument/2006/relationships" xmlns:p="http://schemas.openxmlformats.org/presentationml/2006/main">
  <p:tag name="NUM" val="1"/>
</p:tagLst>
</file>

<file path=ppt/tags/tag9.xml><?xml version="1.0" encoding="utf-8"?>
<p:tagLst xmlns:a="http://schemas.openxmlformats.org/drawingml/2006/main" xmlns:r="http://schemas.openxmlformats.org/officeDocument/2006/relationships" xmlns:p="http://schemas.openxmlformats.org/presentationml/2006/main">
  <p:tag name="NUM" val="3"/>
</p:tagLst>
</file>

<file path=ppt/tags/tag90.xml><?xml version="1.0" encoding="utf-8"?>
<p:tagLst xmlns:a="http://schemas.openxmlformats.org/drawingml/2006/main" xmlns:r="http://schemas.openxmlformats.org/officeDocument/2006/relationships" xmlns:p="http://schemas.openxmlformats.org/presentationml/2006/main">
  <p:tag name="NUM" val="2"/>
</p:tagLst>
</file>

<file path=ppt/tags/tag91.xml><?xml version="1.0" encoding="utf-8"?>
<p:tagLst xmlns:a="http://schemas.openxmlformats.org/drawingml/2006/main" xmlns:r="http://schemas.openxmlformats.org/officeDocument/2006/relationships" xmlns:p="http://schemas.openxmlformats.org/presentationml/2006/main">
  <p:tag name="NUM" val="3"/>
</p:tagLst>
</file>

<file path=ppt/tags/tag92.xml><?xml version="1.0" encoding="utf-8"?>
<p:tagLst xmlns:a="http://schemas.openxmlformats.org/drawingml/2006/main" xmlns:r="http://schemas.openxmlformats.org/officeDocument/2006/relationships" xmlns:p="http://schemas.openxmlformats.org/presentationml/2006/main">
  <p:tag name="NUM" val="4"/>
</p:tagLst>
</file>

<file path=ppt/tags/tag93.xml><?xml version="1.0" encoding="utf-8"?>
<p:tagLst xmlns:a="http://schemas.openxmlformats.org/drawingml/2006/main" xmlns:r="http://schemas.openxmlformats.org/officeDocument/2006/relationships" xmlns:p="http://schemas.openxmlformats.org/presentationml/2006/main">
  <p:tag name="NUM" val="1"/>
</p:tagLst>
</file>

<file path=ppt/tags/tag94.xml><?xml version="1.0" encoding="utf-8"?>
<p:tagLst xmlns:a="http://schemas.openxmlformats.org/drawingml/2006/main" xmlns:r="http://schemas.openxmlformats.org/officeDocument/2006/relationships" xmlns:p="http://schemas.openxmlformats.org/presentationml/2006/main">
  <p:tag name="NUM" val="2"/>
</p:tagLst>
</file>

<file path=ppt/tags/tag95.xml><?xml version="1.0" encoding="utf-8"?>
<p:tagLst xmlns:a="http://schemas.openxmlformats.org/drawingml/2006/main" xmlns:r="http://schemas.openxmlformats.org/officeDocument/2006/relationships" xmlns:p="http://schemas.openxmlformats.org/presentationml/2006/main">
  <p:tag name="NUM" val="3"/>
</p:tagLst>
</file>

<file path=ppt/tags/tag96.xml><?xml version="1.0" encoding="utf-8"?>
<p:tagLst xmlns:a="http://schemas.openxmlformats.org/drawingml/2006/main" xmlns:r="http://schemas.openxmlformats.org/officeDocument/2006/relationships" xmlns:p="http://schemas.openxmlformats.org/presentationml/2006/main">
  <p:tag name="NUM" val="4"/>
</p:tagLst>
</file>

<file path=ppt/tags/tag97.xml><?xml version="1.0" encoding="utf-8"?>
<p:tagLst xmlns:a="http://schemas.openxmlformats.org/drawingml/2006/main" xmlns:r="http://schemas.openxmlformats.org/officeDocument/2006/relationships" xmlns:p="http://schemas.openxmlformats.org/presentationml/2006/main">
  <p:tag name="NUM" val="1"/>
</p:tagLst>
</file>

<file path=ppt/tags/tag98.xml><?xml version="1.0" encoding="utf-8"?>
<p:tagLst xmlns:a="http://schemas.openxmlformats.org/drawingml/2006/main" xmlns:r="http://schemas.openxmlformats.org/officeDocument/2006/relationships" xmlns:p="http://schemas.openxmlformats.org/presentationml/2006/main">
  <p:tag name="NUM" val="2"/>
</p:tagLst>
</file>

<file path=ppt/tags/tag99.xml><?xml version="1.0" encoding="utf-8"?>
<p:tagLst xmlns:a="http://schemas.openxmlformats.org/drawingml/2006/main" xmlns:r="http://schemas.openxmlformats.org/officeDocument/2006/relationships" xmlns:p="http://schemas.openxmlformats.org/presentationml/2006/main">
  <p:tag name="NUM" val="3"/>
</p:tagLst>
</file>

<file path=ppt/theme/theme1.xml><?xml version="1.0" encoding="utf-8"?>
<a:theme xmlns:a="http://schemas.openxmlformats.org/drawingml/2006/main" name="TS101881352">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hème Offic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hème Offic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INF33307 - R01 - Concepts de gestion de projets</Template>
  <TotalTime>11252</TotalTime>
  <Words>1882</Words>
  <Application>Microsoft Office PowerPoint</Application>
  <PresentationFormat>Affichage à l'écran (4:3)</PresentationFormat>
  <Paragraphs>198</Paragraphs>
  <Slides>41</Slides>
  <Notes>0</Notes>
  <HiddenSlides>0</HiddenSlides>
  <MMClips>0</MMClips>
  <ScaleCrop>false</ScaleCrop>
  <HeadingPairs>
    <vt:vector size="6" baseType="variant">
      <vt:variant>
        <vt:lpstr>Polices utilisées</vt:lpstr>
      </vt:variant>
      <vt:variant>
        <vt:i4>4</vt:i4>
      </vt:variant>
      <vt:variant>
        <vt:lpstr>Thème</vt:lpstr>
      </vt:variant>
      <vt:variant>
        <vt:i4>1</vt:i4>
      </vt:variant>
      <vt:variant>
        <vt:lpstr>Titres des diapositives</vt:lpstr>
      </vt:variant>
      <vt:variant>
        <vt:i4>41</vt:i4>
      </vt:variant>
    </vt:vector>
  </HeadingPairs>
  <TitlesOfParts>
    <vt:vector size="46" baseType="lpstr">
      <vt:lpstr>Arial</vt:lpstr>
      <vt:lpstr>Calibri</vt:lpstr>
      <vt:lpstr>Times New Roman</vt:lpstr>
      <vt:lpstr>Wingdings</vt:lpstr>
      <vt:lpstr>TS101881352</vt:lpstr>
      <vt:lpstr>Modélisation de processus d’affaires (2)</vt:lpstr>
      <vt:lpstr>Plan</vt:lpstr>
      <vt:lpstr>Chorégraphie de processus</vt:lpstr>
      <vt:lpstr>Chorégraphie de processus</vt:lpstr>
      <vt:lpstr>Phases de développement</vt:lpstr>
      <vt:lpstr>Phases de développement</vt:lpstr>
      <vt:lpstr>Processus de conception des chorégraphies</vt:lpstr>
      <vt:lpstr>Conception de la structure de haut niveau</vt:lpstr>
      <vt:lpstr>Conception de la structure de haut niveau</vt:lpstr>
      <vt:lpstr>Éléments utilisés dans un diagramme de conversation</vt:lpstr>
      <vt:lpstr>Exemple d’un diagramme de conversation</vt:lpstr>
      <vt:lpstr>Conception du comportement du haut niveau</vt:lpstr>
      <vt:lpstr>Conception du comportement du haut niveau</vt:lpstr>
      <vt:lpstr>Conception du comportement du haut niveau</vt:lpstr>
      <vt:lpstr>Conception du comportement du haut niveau</vt:lpstr>
      <vt:lpstr>Conception du comportement du haut niveau</vt:lpstr>
      <vt:lpstr>Conception du comportement du haut niveau</vt:lpstr>
      <vt:lpstr>Conception du comportement du haut niveau</vt:lpstr>
      <vt:lpstr>Conception des scénarios de collaboration</vt:lpstr>
      <vt:lpstr>Définition des interfaces du comportement</vt:lpstr>
      <vt:lpstr>Définition des interfaces du comportement</vt:lpstr>
      <vt:lpstr>Définition des interfaces du comportement</vt:lpstr>
      <vt:lpstr>Compatibilité des chorégraphies de processus</vt:lpstr>
      <vt:lpstr>Compatibilité des chorégraphies de processus</vt:lpstr>
      <vt:lpstr>Compatibilité des chorégraphies de processus</vt:lpstr>
      <vt:lpstr>Patrons d’interaction de services</vt:lpstr>
      <vt:lpstr>Send</vt:lpstr>
      <vt:lpstr>Receive</vt:lpstr>
      <vt:lpstr>Send/Receive</vt:lpstr>
      <vt:lpstr>Racing incoming Messages</vt:lpstr>
      <vt:lpstr>One-To-Many Send</vt:lpstr>
      <vt:lpstr>One-From-Many Receive</vt:lpstr>
      <vt:lpstr>One-From-Many Receive</vt:lpstr>
      <vt:lpstr>One-To-Many Send/Receive</vt:lpstr>
      <vt:lpstr>Multi-Responses</vt:lpstr>
      <vt:lpstr>Multi-Responses</vt:lpstr>
      <vt:lpstr>Contingent Requests</vt:lpstr>
      <vt:lpstr>Atomic Multicast Notification</vt:lpstr>
      <vt:lpstr>Request With Referral</vt:lpstr>
      <vt:lpstr>Request With Referral</vt:lpstr>
      <vt:lpstr>Relayed Request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Modélisation de processus d’affaires (2)</dc:title>
  <dc:creator>Ismail Khriss</dc:creator>
  <cp:lastModifiedBy>Khriss Ismail</cp:lastModifiedBy>
  <cp:revision>285</cp:revision>
  <cp:lastPrinted>1601-01-01T00:00:00Z</cp:lastPrinted>
  <dcterms:created xsi:type="dcterms:W3CDTF">1601-01-01T00:00:00Z</dcterms:created>
  <dcterms:modified xsi:type="dcterms:W3CDTF">2023-09-06T22:34:39Z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2</vt:i4>
  </property>
  <property fmtid="{D5CDD505-2E9C-101B-9397-08002B2CF9AE}" pid="3" name="LCID">
    <vt:i4>1033</vt:i4>
  </property>
</Properties>
</file>